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57"/>
  </p:notesMasterIdLst>
  <p:sldIdLst>
    <p:sldId id="257" r:id="rId4"/>
    <p:sldId id="261" r:id="rId5"/>
    <p:sldId id="401" r:id="rId6"/>
    <p:sldId id="398" r:id="rId7"/>
    <p:sldId id="366" r:id="rId8"/>
    <p:sldId id="367" r:id="rId9"/>
    <p:sldId id="305" r:id="rId10"/>
    <p:sldId id="265" r:id="rId11"/>
    <p:sldId id="268" r:id="rId12"/>
    <p:sldId id="266" r:id="rId13"/>
    <p:sldId id="273" r:id="rId14"/>
    <p:sldId id="416" r:id="rId15"/>
    <p:sldId id="415" r:id="rId16"/>
    <p:sldId id="369" r:id="rId17"/>
    <p:sldId id="378" r:id="rId18"/>
    <p:sldId id="380" r:id="rId19"/>
    <p:sldId id="381" r:id="rId20"/>
    <p:sldId id="382" r:id="rId21"/>
    <p:sldId id="373" r:id="rId22"/>
    <p:sldId id="383" r:id="rId23"/>
    <p:sldId id="395" r:id="rId24"/>
    <p:sldId id="385" r:id="rId25"/>
    <p:sldId id="386" r:id="rId26"/>
    <p:sldId id="387" r:id="rId27"/>
    <p:sldId id="374" r:id="rId28"/>
    <p:sldId id="388" r:id="rId29"/>
    <p:sldId id="389" r:id="rId30"/>
    <p:sldId id="394" r:id="rId31"/>
    <p:sldId id="390" r:id="rId32"/>
    <p:sldId id="391" r:id="rId33"/>
    <p:sldId id="375" r:id="rId34"/>
    <p:sldId id="372" r:id="rId35"/>
    <p:sldId id="371" r:id="rId36"/>
    <p:sldId id="396" r:id="rId37"/>
    <p:sldId id="370" r:id="rId38"/>
    <p:sldId id="376" r:id="rId39"/>
    <p:sldId id="377" r:id="rId40"/>
    <p:sldId id="392" r:id="rId41"/>
    <p:sldId id="393" r:id="rId42"/>
    <p:sldId id="397" r:id="rId43"/>
    <p:sldId id="406" r:id="rId44"/>
    <p:sldId id="258" r:id="rId45"/>
    <p:sldId id="407" r:id="rId46"/>
    <p:sldId id="408" r:id="rId47"/>
    <p:sldId id="409" r:id="rId48"/>
    <p:sldId id="413" r:id="rId49"/>
    <p:sldId id="414" r:id="rId50"/>
    <p:sldId id="411" r:id="rId51"/>
    <p:sldId id="410" r:id="rId52"/>
    <p:sldId id="260" r:id="rId53"/>
    <p:sldId id="263" r:id="rId54"/>
    <p:sldId id="264" r:id="rId55"/>
    <p:sldId id="412"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29" autoAdjust="0"/>
  </p:normalViewPr>
  <p:slideViewPr>
    <p:cSldViewPr snapToGrid="0" showGuides="1">
      <p:cViewPr varScale="1">
        <p:scale>
          <a:sx n="117" d="100"/>
          <a:sy n="117" d="100"/>
        </p:scale>
        <p:origin x="1218"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1:54:19.158"/>
    </inkml:context>
    <inkml:brush xml:id="br0">
      <inkml:brushProperty name="width" value="0.05" units="cm"/>
      <inkml:brushProperty name="height" value="0.05" units="cm"/>
      <inkml:brushProperty name="color" value="#FF0066"/>
    </inkml:brush>
  </inkml:definitions>
  <inkml:trace contextRef="#ctx0" brushRef="#br0">581 553 24575,'-3'0'0,"-196"7"0,174-3 0,1 0 0,0 1 0,0 1 0,1 2 0,-1 0 0,-21 12 0,11-3 0,-43 32 0,73-47 0,0 1 0,0 0 0,0 0 0,1 1 0,-1-1 0,1 1 0,0-1 0,0 1 0,1 0 0,-1 0 0,1 1 0,-1-1 0,-1 7 0,-4 13 0,2 1 0,1 0 0,1 0 0,-2 41 0,3 43-18,21 202 0,49 119-595,-46-322 559,4-1 0,54 140 0,-66-212 57,3-1 0,0-1 0,2 0 0,2-1 0,1-1 0,1-1-1,1-1 1,2-1 0,1-2 0,54 44 0,-25-33 95,1-2-1,2-3 0,102 41 1,193 46 291,-201-79-389,3-6 0,200 17 0,315-15 0,-647-36 0,392-2 0,-352-3 0,-1-2 0,-1-3 0,0-2 0,94-33 0,-148 43 0,0 0 0,0 0 0,-1-1 0,1 0 0,-1 0 0,0-1 0,0 0 0,0 0 0,0 0 0,-1-1 0,10-10 0,-14 15 0,-1-1 0,1 0 0,-1 0 0,0 1 0,1-1 0,-1 0 0,0 0 0,1 0 0,-1 1 0,0-1 0,0 0 0,0 0 0,1 0 0,-1 0 0,0 1 0,0-1 0,-1 0 0,1 0 0,0 0 0,0 0 0,0 0 0,0 1 0,-1-1 0,1 0 0,0 0 0,-1 1 0,1-1 0,-1 0 0,1 0 0,-1 1 0,1-1 0,-1 0 0,1 1 0,-2-2 0,-31-13 0,6 8 0,1 2 0,-1 1 0,0 0 0,-1 3 0,1 0 0,0 1 0,0 2 0,0 1 0,0 1 0,0 1 0,0 2 0,1 0 0,0 2 0,-30 14 0,23-7 0,2 0 0,-1 2 0,2 2 0,1 1 0,0 1 0,2 1 0,0 1 0,2 2 0,1 0 0,-31 44 0,36-41 0,1 1 0,2 1 0,1 1 0,1 0 0,-13 48 0,20-54 0,1 0 0,1 0 0,2 1 0,0 0 0,2 0 0,1 0 0,5 42 0,-2-57 0,0 1 0,1-1 0,0 0 0,1 0 0,1-1 0,0 1 0,0-1 0,1 0 0,0-1 0,1 0 0,0 0 0,1 0 0,0-1 0,0-1 0,16 12 0,16 9 0,2-1 0,70 33 0,-79-43 0,146 70 0,219 73 0,203 31 0,-146-73 0,-381-105 0,1-2 0,0-5 0,1-2 0,90-7 0,-134 1 0,-1 2 0,1 0 0,-1 3 0,55 11 0,121 45 0,-181-51 0,-18-6 0,24 7 0,-1 2 0,44 22 0,-68-30 0,1 1 0,-1 0 0,-1 0 0,1 1 0,-1 0 0,0 0 0,0 1 0,-1 0 0,0 0 0,0 0 0,0 1 0,-1 0 0,-1 0 0,5 10 0,7 28 0,9 50 0,14 41 0,-32-119 0,0-1 0,1-1 0,1 1 0,0-2 0,22 29 0,-16-26 0,2 0 0,0-1 0,1 0 0,1-2 0,0 0 0,1-1 0,1-1 0,0-1 0,1-1 0,25 9 0,271 84 0,-72-25 0,88 27 0,569 105 0,-719-178 0,299 43 0,-374-65 0,1-5 0,162-11 0,-206-1 0,1-3 0,-2-3 0,0-2 0,0-4 0,-2-2 0,0-3 0,-2-3 0,65-37 0,-93 43 0,-1-1 0,-2-2 0,0-1 0,-1-1 0,-1-1 0,39-50 0,-49 51 0,-1 0 0,-1 0 0,-1-2 0,-2 0 0,-1-1 0,0 0 0,-3 0 0,0-1 0,6-38 0,-7 4 0,-3-1 0,-2 0 0,-3 0 0,-3 1 0,-3-1 0,-17-80 0,-116-367 0,108 392 0,-30-227 0,55 302 0,6 41 0,0-1 0,-1 1 0,0 0 0,0-1 0,0 1 0,0 0 0,0-1 0,-1 1 0,1 0 0,-1 0 0,0 0 0,0 0 0,0 0 0,0 1 0,0-1 0,-1 0 0,1 1 0,-1 0 0,0 0 0,0 0 0,0 0 0,-4-2 0,-4 0 0,0 0 0,0 1 0,0 1 0,-1 0 0,-19-1 0,-253-12 0,230 16 0,-1 3 0,1 1 0,-69 17 0,105-17 0,-1 1 0,1 0 0,0 1 0,-18 10 0,35-17 0,0 1 0,0-1 0,-1 1 0,1 0 0,0-1 0,0 1 0,0 0 0,0 0 0,0-1 0,0 1 0,0 0 0,1 0 0,-1 0 0,0 0 0,0 0 0,1 0 0,-1 1 0,0-1 0,1 0 0,-1 2 0,1-2 0,0 0 0,1-1 0,-1 1 0,1 0 0,-1-1 0,0 1 0,1 0 0,-1-1 0,1 1 0,0-1 0,-1 1 0,1-1 0,-1 1 0,1-1 0,0 1 0,-1-1 0,1 1 0,0-1 0,0 0 0,-1 1 0,1-1 0,0 0 0,1 0 0,8 3 0,-1-1 0,1-1 0,0 0 0,14 0 0,46-5 0,1-2 0,-1-4 0,0-3 0,96-31 0,-135 33 0,0-1 0,-1-2 0,-1 0 0,0-3 0,-1 0 0,-1-1 0,0-2 0,-2-1 0,0-1 0,-2-1 0,0-1 0,-1-1 0,-2-1 0,26-42 0,-5-4 0,-3-2 0,-3-1 0,-4-1 0,35-126 0,-8-39 0,42-360 0,-98 579 0,1 1 0,1 0 0,1 0 0,1 1 0,1 0 0,1 0 0,1 0 0,0 1 0,17-26 0,-4 10 0,-3-1 0,-1-1 0,-2 0 0,-1-1 0,-2-1 0,-2 0 0,-1-1 0,6-67 0,-12 74 0,-2 0 0,-2 0 0,-1 0 0,-1 1 0,-2-1 0,-2 0 0,0 1 0,-2 0 0,-2 0 0,-1 1 0,-18-36 0,14 40 0,-3 1 0,0 0 0,-1 2 0,-1 0 0,-2 1 0,0 1 0,-1 1 0,-2 2 0,-45-30 0,17 17 0,-1 3 0,-1 2 0,-2 2 0,-63-17 0,-4 7 0,-2 5 0,-150-15 0,-263-1 0,198 21 0,333 25 0,-24-2 0,0-1 0,0-1 0,1-2 0,-1-1 0,2-2 0,-38-14 0,33 7 0,-96-45 0,-2 7 0,-174-47 0,137 67 0,-191-13 0,126 20 0,212 25 6,0 1 0,0 1 0,0 1-1,0 1 1,-26 5 0,-114 34-166,68-15-1080,55-16-5586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08.221"/>
    </inkml:context>
    <inkml:brush xml:id="br0">
      <inkml:brushProperty name="width" value="0.05" units="cm"/>
      <inkml:brushProperty name="height" value="0.05" units="cm"/>
      <inkml:brushProperty name="color" value="#FF0066"/>
    </inkml:brush>
  </inkml:definitions>
  <inkml:trace contextRef="#ctx0" brushRef="#br0">1 0 24575,'4'0'0,"6"4"0,5 2 0,4 7 0,3 3 0,1 1 0,-2 3 0,3 6 0,2 3 0,0 0 0,0 0 0,-5-2 0,-5-5-8191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09.677"/>
    </inkml:context>
    <inkml:brush xml:id="br0">
      <inkml:brushProperty name="width" value="0.05" units="cm"/>
      <inkml:brushProperty name="height" value="0.05" units="cm"/>
      <inkml:brushProperty name="color" value="#FF0066"/>
    </inkml:brush>
  </inkml:definitions>
  <inkml:trace contextRef="#ctx0" brushRef="#br0">344 0 24575,'6'0'0,"-1"0"0,1 0 0,0 1 0,0-1 0,-1 1 0,1 1 0,0-1 0,-1 1 0,1 0 0,-1 0 0,0 0 0,6 4 0,-7-3 0,-1 0 0,0 0 0,0 1 0,0-1 0,0 1 0,0 0 0,0 0 0,-1 0 0,0 0 0,0 0 0,0 1 0,-1-1 0,1 1 0,-1-1 0,1 9 0,-1-8 0,0 0 0,0 0 0,-1 0 0,1 0 0,-1 0 0,0 0 0,-1 0 0,0 0 0,1 0 0,-1 0 0,-1 0 0,1-1 0,-1 1 0,0 0 0,0-1 0,0 1 0,-1-1 0,1 0 0,-1 0 0,0 0 0,0 0 0,-1 0 0,1-1 0,-8 7 0,1-3 0,-1-1 0,0 1 0,0-1 0,-1-1 0,0 0 0,1-1 0,-2 0 0,-23 3 0,-5 4 0,0 1 0,-65 29 0,32-11 0,72-30 0,0 1 0,1-1 0,-1 0 0,1 1 0,-1-1 0,1 1 0,-1 0 0,1 0 0,-1-1 0,1 1 0,0 0 0,-1 0 0,1 0 0,0 0 0,0 0 0,0 1 0,0-1 0,0 0 0,0 0 0,-1 3 0,2-3 0,1 0 0,-1 0 0,1 0 0,-1 0 0,1 0 0,0 0 0,-1 0 0,1-1 0,0 1 0,0 0 0,-1-1 0,1 1 0,0 0 0,0-1 0,0 1 0,0-1 0,0 0 0,0 1 0,0-1 0,0 0 0,0 1 0,2-1 0,75 14 0,127 5 0,314 42 0,57 45 0,-532-98-682,70 4-1,-103-12-6143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11.188"/>
    </inkml:context>
    <inkml:brush xml:id="br0">
      <inkml:brushProperty name="width" value="0.05" units="cm"/>
      <inkml:brushProperty name="height" value="0.05" units="cm"/>
      <inkml:brushProperty name="color" value="#FF0066"/>
    </inkml:brush>
  </inkml:definitions>
  <inkml:trace contextRef="#ctx0" brushRef="#br0">2 0 24575,'-1'35'0,"1"-1"0,2 1 0,1-1 0,2 1 0,17 62 0,-1-7 22,-19-75-176,1 0 0,0 1-1,1-1 1,1-1 0,0 1 0,1-1 0,1 0 0,8 14 0,-6-15-6672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12.118"/>
    </inkml:context>
    <inkml:brush xml:id="br0">
      <inkml:brushProperty name="width" value="0.05" units="cm"/>
      <inkml:brushProperty name="height" value="0.05" units="cm"/>
      <inkml:brushProperty name="color" value="#FF0066"/>
    </inkml:brush>
  </inkml:definitions>
  <inkml:trace contextRef="#ctx0" brushRef="#br0">0 312 24575,'1'-1'0,"-1"-1"0,1 1 0,-1-1 0,1 1 0,0-1 0,-1 1 0,1 0 0,0-1 0,0 1 0,0 0 0,0 0 0,0-1 0,1 1 0,-1 0 0,0 0 0,0 0 0,1 1 0,1-2 0,31-17 0,-25 15 0,42-19 0,1 2 0,1 3 0,58-12 0,-41 11 0,460-125 0,-509 138-1365,-3 2-5461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12.727"/>
    </inkml:context>
    <inkml:brush xml:id="br0">
      <inkml:brushProperty name="width" value="0.05" units="cm"/>
      <inkml:brushProperty name="height" value="0.05" units="cm"/>
      <inkml:brushProperty name="color" value="#FF0066"/>
    </inkml:brush>
  </inkml:definitions>
  <inkml:trace contextRef="#ctx0" brushRef="#br0">0 1 24575,'0'8'0,"4"11"0,2 6 0,3 4 0,5 4 0,4 5 0,7 4 0,7 8 0,3 3 0,4 1 0,2 16 0,4 4 0,-6-2 0,-6-13 0,-5-13 0,-6-14-8191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13.887"/>
    </inkml:context>
    <inkml:brush xml:id="br0">
      <inkml:brushProperty name="width" value="0.05" units="cm"/>
      <inkml:brushProperty name="height" value="0.05" units="cm"/>
      <inkml:brushProperty name="color" value="#FF0066"/>
    </inkml:brush>
  </inkml:definitions>
  <inkml:trace contextRef="#ctx0" brushRef="#br0">0 309 24575,'8'5'0,"-1"1"0,0 0 0,0 0 0,0 0 0,-1 1 0,0 0 0,0 0 0,-1 1 0,8 15 0,12 13 0,5 0 0,1-1 0,2-2 0,2-1 0,1-2 0,45 30 0,-20-21 0,1-3 0,109 46 0,-156-75 0,1-1 0,0-1 0,1 0 0,-1-1 0,1-1 0,0 0 0,0-2 0,0 0 0,0 0 0,0-2 0,0 0 0,0-1 0,0-1 0,-1 0 0,1-1 0,-1-1 0,0-1 0,0 0 0,0-1 0,-1 0 0,0-2 0,-1 1 0,1-2 0,-2 0 0,24-22 0,-32 25 0,0 0 0,0 0 0,-1 0 0,0 0 0,0-1 0,-1 0 0,0 0 0,0 0 0,-1 0 0,0 0 0,-1 0 0,1 0 0,-1-10 0,1-19 0,-5-62 0,0 48 0,2 34 0,1 0 0,0-1 0,-2 1 0,-5-28 0,5 40 0,1 0 0,-1-1 0,-1 1 0,1 0 0,-1 0 0,1 0 0,-1 1 0,-1-1 0,1 1 0,-1 0 0,1-1 0,-1 2 0,-1-1 0,1 0 0,-6-3 0,2 2 9,1 0 1,1-1-1,-1 1 0,1-1 0,0-1 1,1 1-1,-1-1 0,1 0 0,0 0 0,1 0 1,0-1-1,-4-9 0,2-2-306,0 1 0,1-1 0,1-1 0,-2-23 0,4 18-6529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16.361"/>
    </inkml:context>
    <inkml:brush xml:id="br0">
      <inkml:brushProperty name="width" value="0.05" units="cm"/>
      <inkml:brushProperty name="height" value="0.05" units="cm"/>
      <inkml:brushProperty name="color" value="#FF0066"/>
    </inkml:brush>
  </inkml:definitions>
  <inkml:trace contextRef="#ctx0" brushRef="#br0">341 1095 24575,'-5'-6'0,"1"-1"0,0 0 0,0-1 0,0 1 0,1 0 0,0-1 0,-3-13 0,-4-7 0,-12-31 0,13 29 0,-3 1 0,0 1 0,-24-41 0,33 65 0,-27-42 0,-30-63 0,52 93 0,2 0 0,0-1 0,0 0 0,2 0 0,0 0 0,1-1 0,1 1 0,-1-20 0,3-23 0,11-87 0,-7 124 0,0 1 0,2 0 0,0 1 0,2 0 0,0 0 0,1 0 0,14-22 0,-20 39 0,0 0 0,0 0 0,0 1 0,0 0 0,1-1 0,0 1 0,-1 0 0,1 1 0,0-1 0,0 1 0,1-1 0,-1 1 0,0 1 0,1-1 0,-1 0 0,1 1 0,0 0 0,-1 0 0,1 1 0,0-1 0,-1 1 0,1 0 0,0 0 0,0 1 0,-1-1 0,1 1 0,0 0 0,-1 0 0,6 3 0,8 1 0,-1 1 0,0 1 0,0 1 0,0 1 0,-1 0 0,19 14 0,-26-15 0,0 0 0,-1 1 0,0-1 0,0 2 0,-1-1 0,0 1 0,0 0 0,-1 0 0,-1 1 0,0 0 0,0 0 0,-1 0 0,6 23 0,-9-26 0,1-1 0,-1 0 0,0 0 0,0 1 0,-1-1 0,0 1 0,-1-1 0,1 0 0,-1 1 0,-1-1 0,1 0 0,-1 0 0,-1 0 0,1 0 0,-1 0 0,0 0 0,-1-1 0,0 0 0,0 1 0,0-1 0,0 0 0,-1-1 0,-11 11 0,2-6 0,0 0 0,-1-1 0,0-1 0,-1 0 0,0-1 0,0-1 0,-24 7 0,-12-2 0,-58 6 0,-21 5 0,130-22 0,-1 0 0,1 0 0,-1 0 0,1 1 0,-1-1 0,1 1 0,-1-1 0,1 1 0,0 0 0,-1-1 0,1 1 0,0 0 0,0 0 0,-1 0 0,1 0 0,-2 2 0,3-3 0,0 1 0,0-1 0,0 1 0,0-1 0,1 1 0,-1 0 0,0-1 0,0 1 0,0-1 0,0 1 0,0-1 0,1 1 0,-1-1 0,0 1 0,0-1 0,1 1 0,-1-1 0,0 1 0,1-1 0,-1 0 0,1 1 0,-1-1 0,1 0 0,-1 1 0,0-1 0,1 0 0,-1 1 0,2-1 0,5 4 0,1 0 0,0-1 0,0 1 0,16 2 0,463 98 0,368 100 0,-765-175-1365,-23-8-5461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17.656"/>
    </inkml:context>
    <inkml:brush xml:id="br0">
      <inkml:brushProperty name="width" value="0.05" units="cm"/>
      <inkml:brushProperty name="height" value="0.05" units="cm"/>
      <inkml:brushProperty name="color" value="#FF0066"/>
    </inkml:brush>
  </inkml:definitions>
  <inkml:trace contextRef="#ctx0" brushRef="#br0">777 43 24575,'-4'0'0,"1"-1"0,-1 0 0,1 0 0,0-1 0,0 1 0,-1-1 0,1 1 0,-4-4 0,-20-9 0,6 10 0,-1 0 0,1 0 0,-1 2 0,0 1 0,0 1 0,0 1 0,0 0 0,1 2 0,-1 1 0,1 0 0,-1 2 0,1 0 0,1 1 0,-1 2 0,-25 13 0,19-7 0,1 1 0,0 2 0,1 0 0,1 1 0,1 2 0,1 0 0,1 1 0,0 1 0,2 2 0,-24 37 0,33-41 0,0 0 0,1 1 0,1 0 0,1 0 0,1 1 0,0 0 0,-2 40 0,1 167 0,8-189 0,-2-25 0,2 0 0,0 0 0,0 0 0,9 31 0,-8-41 0,0 0 0,1-1 0,0 1 0,0 0 0,0-1 0,1 0 0,-1 0 0,1 0 0,1 0 0,-1-1 0,1 1 0,-1-1 0,1 0 0,1-1 0,8 6 0,41 17 0,1-2 0,1-2 0,1-3 0,77 14 0,-70-17 0,-21-5 0,1-1 0,0-3 0,0-2 0,0-2 0,0-1 0,1-3 0,-1-1 0,0-3 0,0-2 0,47-12 0,-76 13 0,-1 0 0,1 0 0,-1-2 0,26-16 0,-37 21 0,0 1 0,0-1 0,0 0 0,0 0 0,-1 0 0,0 0 0,1-1 0,-1 1 0,0-1 0,0 0 0,-1 0 0,1 0 0,-1 0 0,0 0 0,0-1 0,-1 1 0,1-1 0,-1 1 0,0-1 0,0 0 0,0-5 0,-2 6-76,0 0-1,0 0 1,-1 0-1,1 1 1,-1-1-1,0 0 1,0 1-1,0 0 1,-1-1 0,1 1-1,-1 0 1,0 0-1,0 1 1,0-1-1,-5-3 1,7 6-66,-18-17-6684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18.651"/>
    </inkml:context>
    <inkml:brush xml:id="br0">
      <inkml:brushProperty name="width" value="0.05" units="cm"/>
      <inkml:brushProperty name="height" value="0.05" units="cm"/>
      <inkml:brushProperty name="color" value="#FF0066"/>
    </inkml:brush>
  </inkml:definitions>
  <inkml:trace contextRef="#ctx0" brushRef="#br0">0 133 24575,'8'-4'0,"19"-5"0,14-2 0,11-2 0,10-4 0,3-3 0,-7 3 0,-3 3 0,-9 4 0,-10 1 0,-13 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20.143"/>
    </inkml:context>
    <inkml:brush xml:id="br0">
      <inkml:brushProperty name="width" value="0.05" units="cm"/>
      <inkml:brushProperty name="height" value="0.05" units="cm"/>
      <inkml:brushProperty name="color" value="#FF0066"/>
    </inkml:brush>
  </inkml:definitions>
  <inkml:trace contextRef="#ctx0" brushRef="#br0">1 1050 24575,'2'-77'0,"24"-147"0,36-68 0,11-68 0,-71 352 0,-2 0 0,1 1 0,0-1 0,1 1 0,0-1 0,0 1 0,1 0 0,3-8 0,-4 13 0,-1 1 0,0-1 0,1 0 0,0 1 0,-1-1 0,1 1 0,0-1 0,0 1 0,0 0 0,0 0 0,0 0 0,0 0 0,0 0 0,0 0 0,0 1 0,0-1 0,0 1 0,1-1 0,-1 1 0,0 0 0,0 0 0,1 0 0,-1 0 0,0 0 0,0 1 0,1-1 0,-1 1 0,4 1 0,51 15 0,-1 2 0,0 4 0,-2 1 0,53 33 0,-50-27 0,602 360 0,-627-369 0,20 13 0,-1 3 0,64 58 0,-87-63-1365,-21-19-5461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1:54:26.287"/>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3450 1588 24575,'0'0'0,"-12"0"0,-15 0 0,-26 0 0,-19 0 0,-9 0 0,-9 0 0,-5 0 0,7 4 0,9 1 0,9 5 0,9-1 0,6 4 0,5 7 0,7 4 0,1 2 0,5 11 0,-1 0 0,9-1 0,7-2 0,3 7 0,1-3 0,4-1 0,0-4 0,2-3 0,-5-3 0,-18-6 0,-37-1 0,-21-6 0,-18 1 0,-73-5 0,-18-2 0,-5-3 0,-18-2 0,8-2 0,-2-10 0,17-11 0,29-10 0,25-9 0,41 10 0,37 10 0,67 20 0,1-1 0,0 0 0,0-1 0,0 1 0,-1 0 0,1 0 0,0 0 0,0 0 0,0 1 0,0-1 0,0 0 0,-1 1 0,1 0 0,-3 1 0,3-1 0,1-1 0,0 1 0,1 0 0,-1 0 0,0-1 0,1 1 0,-1 0 0,1 0 0,-1 0 0,1 0 0,-1 0 0,1 0 0,0 0 0,-1 0 0,1 0 0,0 0 0,0 0 0,0 0 0,0 0 0,0 0 0,0 0 0,0 0 0,0 0 0,0 0 0,1 2 0,9 41 0,17 29 0,11 24 0,13 21 0,4 15 0,20 48 0,6-3 0,3 10 0,-9-29 0,-13-33 0,-13-39 0,-15-29 0,-7-15 0,-11-13 0,-2-12 0,0-3 0,7 0 0,2 1 0,6 6 0,-2 3 0,-6 2 0,-1 0 0,-5 4 0,-5 1 0,-4 8 0,-3 4 0,-2 8 0,-1 2 0,0 10 0,-1 5 0,0 4 0,0 30 0,1 26 0,-1 5 0,1-5 0,0-8 0,0-12 0,0-17 0,0-16 0,10-16 0,5-15 0,5-10 0,7-7 0,13-4 0,5-7 0,9-1 0,3-5 0,19 7 0,9-3 0,22 2 0,11 7 0,6 6 0,-6 2 0,-14 0 0,-17-1 0,-19-6 0,-16-3 0,-18-1 0,-14 0 0,-6 1 0,-6 0 0,-4 5 0,-3 6 0,-2 1 0,0-1 0,0-1 0,0 1 0,0 5 0,1 7 0,-1 8 0,1 3 0,0 1 0,0 3 0,5 9 0,10 22 0,29 41 0,48 56 0,32 37 0,27 8 0,20 1-899,19-27 1156,13-24-386,-6-28 129,-4-23 0,-12-23-10,-16-26 13,-29-13-4,-28-16 1,-28-12 0,-28-4 0,-46-32 150,-1-1 0,0 0-1,0 1 1,-1-1 0,5 9 0,19 34-407,-5 12 396,8 22-142,5 15 4,20 17-1,13 8 0,23 15 0,27 20 0,36 10 0,21-12 0,20-22 0,-2-31 0,3-26 0,0-28 0,-21-21 0,-11-15 0,-25-10 0,-21-10 0,-14-6 0,-5-7 0,-13-7 0,-12-6 0,-5-12 0,-3-4 0,-5-2 0,0 4 0,6 0 0,13-8 0,16-15 0,7-15 0,8-9 0,24-24 0,18-13 0,12-5 0,-7 4 0,-7 8 0,-25 23 0,-23 22 0,-25 17 0,-18 6 0,-15 1 0,-2-11 0,7-5 0,-3-8 0,6-2 0,5-9 0,-10 6 0,3-2 0,-6 3 0,-6-2 0,-6-2 0,1 2 0,-3-7 0,-2 3 0,2 13 0,-1 3 0,-1 15 0,-6 10 0,-7 11 0,-1 6 0,-5 6 0,1-3 0,2 2 0,3-10 0,12-18 0,7-25 0,7-31 0,4-25 0,3-13 0,5-2 0,5 14 0,0 15 0,3 21 0,8 15 0,-7 19 0,-8 16 0,-10 12 0,-13 9 0,-7 10 0,1-1 0,-2 4 0,0-4 0,-1-2 0,5-6 0,1-1 0,8-10 0,20-4 0,13-13 0,27-17 0,14-16 0,4-12 0,6-16 0,-4-5 0,0-9 0,-10-1 0,-14 10 0,-14 13 0,-17 18 0,-20 19 0,-16 19 0,-8 13 0,-8 10 0,-1 16 0,-9 17 0,-1-2 0,1 0 0,-1 0 0,1 0 0,-1 1 0,1-1 0,-1 0 0,1 0 0,-1 1 0,1-1 0,-1 0 0,0 1 0,1-1 0,-1 0 0,1 1 0,-1-1 0,0 1 0,1-1 0,-1 0 0,0 1 0,1-1 0,-1 1 0,0-1 0,0 1 0,0-1 0,1 1 0,-1 0 0,19 33 0,8 32 0,-2 3 0,21 17 0,19 17 0,33 19 0,32 32 0,49 9 0,60-1 0,-138-115-827,133 53 0,193 27 1299,27-28-3328,49-31 3605,3-35-1124,2-26 375,-51-19 0,-61-20 0,-84-17-968,-65-2 1244,-71 2-414,-135 36 138,35-18 0,1-7 1387,-15-9-1783,5-6 3270,-3-3-3638,2-14 2326,2 0-1899,-3-8 505,-4-1-168,-13 10 0,-9 6 0,-13 1 0,-4 5 0,-9 8 0,-5 2 0,-3-3 0,-4-4 0,-1-6 0,-1-10 0,-10-17 0,-5-4 0,-5-15 0,-12-12 0,-11-16 0,-2 2 0,-17-5 0,-6 2 0,-6 3 0,-1 12 0,-1 5 0,1 16 0,-9 0 0,0 8 0,-13 11 0,-8 10 0,-17 0 0,0 5 0,7 9 0,5-5 0,15 8 0,5 2 0,8 7 0,10 6 0,8 1 0,2 3 0,5-1 0,-1 2 0,7 2 0,-12-3 0,-8 2 0,0 6 0,-2 7 0,5 2 0,6 5 0,4 4 0,15-1 0,7 2 0,3-4 0,4-2 0,-12-14 0,-8-3 0,0-7 0,-1 1 0,5 0 0,1 4 0,-4 2 0,-6-2 0,-5-9 0,-15-13 0,-18-13 0,-18-8 0,-29-8 0,-21-1 0,-11-9 0,-36-7 0,-26-13 0,-24-6 0,-17 19-930,4 10 1196,27 24-399,37 21 133,50 18 0,38 14 0,100 13 0,2 1 0,0 0 0,-18 3 0,22-2 0,3 0 0,-1 1 0,1 0 0,-16 8 0,15-5 0,2-1 0,0 1 0,0 0 0,-14 14 0,6-3 0,3-1 0,-19 26 0,-37 60 930,-7 25-1196,-3 44 399,-5 19-133,-9 3 0,12-15 0,2-28 0,13-32 0,14-31 0,43-76 0,2 0 0,-1-1 0,-16 14 0,-18 12 0,5-16 0,1-8 0,4-5 0,3 5 0,-3 12 0,-3 10 0,-4 11 0,2 12 0,-7 2 0,2 0 0,-1 13 0,-6 3 0,8-2 0,1 0 0,3-1 0,5 10 0,-1 0 0,2 9 0,2 0 0,6-13 0,3-8 0,6-9 0,-1-17 0,5-9 0,-2-2 0,-7-4 0,-2-3 0,-3-1 0,-6-5 0,-15-6 0,-19-5 0,-14-5 0,-15-2 0,-21-11 0,-24-7 0,-24-19 0,-17-13 0,3-12 0,-19-8 0,-13-19 0,-18-18 0,-19-5 0,-27-12-1003,-142-61 1290,14 5-431,23 16 144,53 31-2669,65 29 3431,55 28-1143,52 27 381,47 21 0,37 15 0,16 9 0,16 5 886,-1 2-1139,-5 0 3166,-3 0-3709,-11-2 1194,-8-1-398,-4-1 0,6 0 0,-2-1 0,0 4 0,3 1 0,-1 0 0,-2-1 0,8 3 0,2 0 0,4-1 0,2-1 0,-3-2 0,-5-1 0,-1-2 0,-3 1 0,-13-1 0,-4-1 0,-1 1 0,4 0 0,2 4 0,6 1 0,5 0 0,6-1 0,8-1 0,13 3 0,2 1 0,4-2 0,3-1 0,1-1 0,6 4 0,0-2 0,5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21.314"/>
    </inkml:context>
    <inkml:brush xml:id="br0">
      <inkml:brushProperty name="width" value="0.05" units="cm"/>
      <inkml:brushProperty name="height" value="0.05" units="cm"/>
      <inkml:brushProperty name="color" value="#FF0066"/>
    </inkml:brush>
  </inkml:definitions>
  <inkml:trace contextRef="#ctx0" brushRef="#br0">0 135 24575,'17'0'0,"25"-4"0,31-6 0,15-4 0,18-5 0,14-3 0,5 2 0,0 5 0,-12 4 0,-13 5 0,-23-1 0,-26 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23.157"/>
    </inkml:context>
    <inkml:brush xml:id="br0">
      <inkml:brushProperty name="width" value="0.05" units="cm"/>
      <inkml:brushProperty name="height" value="0.05" units="cm"/>
      <inkml:brushProperty name="color" value="#FF0066"/>
    </inkml:brush>
  </inkml:definitions>
  <inkml:trace contextRef="#ctx0" brushRef="#br0">341 75 24575,'0'-4'0,"-8"-2"0,-7-3 0,-5-1 0,-3-2 0,-2 0 0,-1 3 0,-4 3 0,-1 2 0,1 1 0,5 7 0,2 1 0,3 1 0,3 3 0,1 0 0,-1-2 0,2-1-8191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25.581"/>
    </inkml:context>
    <inkml:brush xml:id="br0">
      <inkml:brushProperty name="width" value="0.05" units="cm"/>
      <inkml:brushProperty name="height" value="0.05" units="cm"/>
      <inkml:brushProperty name="color" value="#FF0066"/>
    </inkml:brush>
  </inkml:definitions>
  <inkml:trace contextRef="#ctx0" brushRef="#br0">0 0 24575,'10'11'0,"-2"1"0,1 0 0,-2 0 0,12 27 0,13 19 0,75 77 0,8 14 0,-83-105 0,49 53 0,-68-82 0,-12-13 0,1 0 0,-1 0 0,1-1 0,-1 1 0,1 0 0,0-1 0,0 1 0,0-1 0,0 1 0,0-1 0,0 0 0,0 0 0,0 0 0,0 0 0,1 0 0,-1 0 0,0-1 0,1 1 0,-1-1 0,1 0 0,-1 1 0,0-1 0,5-1 0,-4 0 0,0 0 0,0-1 0,0 1 0,-1-1 0,1 0 0,0 0 0,-1 0 0,0 0 0,1 0 0,-1 0 0,0-1 0,0 1 0,0-1 0,0 1 0,2-5 0,4-11 0,0 1 0,-1-2 0,0 1 0,6-31 0,-10 28 0,0 0 0,-1-31 0,-1 31 0,0 1 0,6-29 0,-7 46 0,1 1 0,-1-1 0,1 1 0,0 0 0,0-1 0,0 1 0,1 0 0,-1 0 0,0 0 0,1 0 0,-1 0 0,1 0 0,0 0 0,0 1 0,-1-1 0,1 0 0,0 1 0,5-3 0,-3 2 0,1 1 0,-1-1 0,1 1 0,0 0 0,0 0 0,-1 0 0,1 0 0,0 1 0,6 0 0,12 2 0,0 1 0,-1 2 0,32 9 0,-31-8 0,179 34 0,19 33 0,-192-61 0,-1 2 0,0 0 0,-1 2 0,-1 1 0,34 28 0,-15-12-1365,-34-24-5461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26.745"/>
    </inkml:context>
    <inkml:brush xml:id="br0">
      <inkml:brushProperty name="width" value="0.05" units="cm"/>
      <inkml:brushProperty name="height" value="0.05" units="cm"/>
      <inkml:brushProperty name="color" value="#FF0066"/>
    </inkml:brush>
  </inkml:definitions>
  <inkml:trace contextRef="#ctx0" brushRef="#br0">206 341 24575,'12'-11'0,"0"-2"0,-1 1 0,-1-2 0,0 1 0,11-21 0,-18 28 0,0 1 0,-1 0 0,0-1 0,-1 1 0,1-1 0,-1 0 0,0 1 0,0-1 0,-1 0 0,0 0 0,0 0 0,0 0 0,-1 1 0,1-1 0,-2 0 0,1 0 0,0 1 0,-1-1 0,-3-6 0,0 2 0,1 0 0,-1 0 0,-1 1 0,0 0 0,0 0 0,-1 0 0,0 1 0,0 0 0,-13-10 0,15 15 0,1 0 0,-1 0 0,0 1 0,0-1 0,0 1 0,0 1 0,0-1 0,0 1 0,-1 0 0,1 0 0,0 0 0,-1 1 0,1 0 0,0 0 0,-1 0 0,1 0 0,-1 1 0,1 0 0,0 0 0,-9 4 0,8-3 0,0 1 0,1 0 0,-1 0 0,1 0 0,0 1 0,0 0 0,0 0 0,0 0 0,1 1 0,-1-1 0,1 1 0,0 0 0,1 0 0,-1 1 0,1-1 0,0 1 0,0 0 0,1-1 0,0 1 0,0 0 0,0 1 0,1-1 0,0 0 0,0 0 0,0 8 0,-1 5 0,2 0 0,0 0 0,1 0 0,1 0 0,0 0 0,2 0 0,7 24 0,-9-35 0,1-1 0,0 1 0,0-1 0,0 1 0,1-1 0,0 0 0,1 0 0,-1-1 0,1 0 0,1 1 0,-1-1 0,1-1 0,0 1 0,0-1 0,1 0 0,0-1 0,-1 0 0,1 0 0,1 0 0,-1-1 0,1 0 0,-1 0 0,1-1 0,0 0 0,0 0 0,0-1 0,9 1 0,819 28 0,-829-30 0,37-5-1365,-30 0-5461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27.701"/>
    </inkml:context>
    <inkml:brush xml:id="br0">
      <inkml:brushProperty name="width" value="0.05" units="cm"/>
      <inkml:brushProperty name="height" value="0.05" units="cm"/>
      <inkml:brushProperty name="color" value="#FF0066"/>
    </inkml:brush>
  </inkml:definitions>
  <inkml:trace contextRef="#ctx0" brushRef="#br0">3 685 24575,'-3'-197'0,"7"-208"0,-4 401 0,0 0 0,1 1 0,-1-1 0,1 1 0,0-1 0,0 1 0,0-1 0,1 1 0,-1-1 0,1 1 0,0 0 0,0 0 0,0 0 0,0 0 0,0 0 0,1 1 0,-1-1 0,1 0 0,0 1 0,0 0 0,0 0 0,0 0 0,0 0 0,0 0 0,0 1 0,1-1 0,-1 1 0,1 0 0,-1 0 0,1 0 0,-1 1 0,1-1 0,0 1 0,-1 0 0,6 0 0,3 0 0,0 0 0,-1 2 0,1-1 0,0 1 0,0 1 0,-1 0 0,0 1 0,0 0 0,21 11 0,-1 5-105,0 3 0,-2 0 0,0 2 0,-1 1 0,-2 1 0,-1 1 0,-1 1 0,-2 2 0,0 0 0,-3 1 0,0 1 0,13 36 0,-19-38-6721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28.416"/>
    </inkml:context>
    <inkml:brush xml:id="br0">
      <inkml:brushProperty name="width" value="0.05" units="cm"/>
      <inkml:brushProperty name="height" value="0.05" units="cm"/>
      <inkml:brushProperty name="color" value="#FF0066"/>
    </inkml:brush>
  </inkml:definitions>
  <inkml:trace contextRef="#ctx0" brushRef="#br0">0 227 24575,'8'-5'0,"7"0"0,10-5 0,3 1 0,7-4 0,4-2 0,5-4 0,2-2 0,3-2 0,-4 3 0,-5 0 0,-1 5 0,-4 0 0,-3 2 0,-3 0 0,-6 2-8191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29.118"/>
    </inkml:context>
    <inkml:brush xml:id="br0">
      <inkml:brushProperty name="width" value="0.05" units="cm"/>
      <inkml:brushProperty name="height" value="0.05" units="cm"/>
      <inkml:brushProperty name="color" value="#FF0066"/>
    </inkml:brush>
  </inkml:definitions>
  <inkml:trace contextRef="#ctx0" brushRef="#br0">1 0 24575,'4'4'0,"2"10"0,-1 11 0,3 13 0,1 8 0,-2 5 0,-2 2 0,-2-4 0,-1 2 0,3 1 0,5-1 0,0-1 0,-1-4 0,-2-6 0,-2-6 0,-3-8-8191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30.382"/>
    </inkml:context>
    <inkml:brush xml:id="br0">
      <inkml:brushProperty name="width" value="0.05" units="cm"/>
      <inkml:brushProperty name="height" value="0.05" units="cm"/>
      <inkml:brushProperty name="color" value="#FF0066"/>
    </inkml:brush>
  </inkml:definitions>
  <inkml:trace contextRef="#ctx0" brushRef="#br0">1 194 24575,'0'-4'0,"1"1"0,0-1 0,0 0 0,0 1 0,1-1 0,-1 1 0,1-1 0,0 1 0,0-1 0,0 1 0,0 0 0,0 0 0,1 0 0,0 0 0,-1 1 0,1-1 0,0 1 0,0 0 0,1-1 0,4-1 0,8-6 0,0 2 0,0 0 0,18-5 0,8-2 0,1 2 0,0 1 0,1 3 0,49-5 0,-1 5 0,-6-1 0,1 4 0,89 6 0,-171 0 0,-1 1 0,0-1 0,1 1 0,-1-1 0,0 1 0,0 1 0,0-1 0,0 0 0,0 1 0,0 0 0,0 0 0,0 0 0,0 1 0,-1-1 0,1 1 0,3 4 0,-5-5 0,0 1 0,-1 0 0,1 0 0,-1 0 0,0 1 0,1-1 0,-1 0 0,-1 0 0,1 1 0,0-1 0,-1 0 0,0 1 0,0-1 0,0 1 0,0-1 0,0 0 0,-1 1 0,0-1 0,1 0 0,-3 7 0,-2 3 0,-1 1 0,0-1 0,0 0 0,-2-1 0,1 1 0,-2-1 0,1-1 0,-2 0 0,-16 17 0,-4-1 0,-2 0 0,-40 26 0,23-24 0,0-2 0,-2-3 0,-57 20 0,-68 32 0,149-63-28,17-8-306,0-1-1,0 2 1,-16 10 0,11-3-6492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35.266"/>
    </inkml:context>
    <inkml:brush xml:id="br0">
      <inkml:brushProperty name="width" value="0.05" units="cm"/>
      <inkml:brushProperty name="height" value="0.05" units="cm"/>
      <inkml:brushProperty name="color" value="#FF0066"/>
    </inkml:brush>
  </inkml:definitions>
  <inkml:trace contextRef="#ctx0" brushRef="#br0">485 28 24575,'-29'-2'0,"1"-1"0,-28-6 0,38 5 0,0 1 0,0 0 0,0 1 0,0 1 0,0 1 0,0 1 0,-31 4 0,-53 39 0,96-42 11,-1 0 0,1 0 0,0 1 0,-1 0 0,1 0 0,1 0-1,-1 1 1,0 0 0,1 0 0,-7 7 0,10-9-79,0 1 1,-1-1-1,1 1 1,0 0-1,1 0 1,-1 0-1,1 0 1,-1 0-1,1 1 1,0-1-1,0 0 1,0 1-1,0-1 1,1 1-1,0-1 1,-1 0-1,1 1 1,0-1-1,1 1 1,-1-1-1,2 6 1,3 6-6759</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37.370"/>
    </inkml:context>
    <inkml:brush xml:id="br0">
      <inkml:brushProperty name="width" value="0.05" units="cm"/>
      <inkml:brushProperty name="height" value="0.05" units="cm"/>
      <inkml:brushProperty name="color" value="#FF0066"/>
    </inkml:brush>
  </inkml:definitions>
  <inkml:trace contextRef="#ctx0" brushRef="#br0">0 1092 24575,'22'25'0,"-2"1"0,0 1 0,20 37 0,-5-7 0,88 120 0,40 65 0,-147-215 0,0-1 0,2-2 0,1 1 0,1-2 0,1-1 0,45 37 0,-63-56 0,1-1 0,0 0 0,-1 0 0,1-1 0,0 1 0,0-1 0,0 0 0,0 0 0,1 0 0,-1-1 0,0 1 0,0-1 0,0 0 0,1 0 0,-1-1 0,0 1 0,0-1 0,0 0 0,0 0 0,0 0 0,0-1 0,0 1 0,0-1 0,0 0 0,6-5 0,9-5 0,-1-1 0,-1-1 0,27-27 0,-36 34 0,62-66 0,-3-3 0,97-142 0,81-190 0,-220 362 0,-2-1 0,-2 0 0,-2-2 0,19-77 0,-41 147 0,1-1 0,1 1 0,1 22 0,0 8 0,-2 2 0,3 0 0,13 99 0,-10-131 0,1 0 0,0 0 0,2 0 0,1-1 0,0 0 0,1 0 0,1-1 0,1 0 0,26 34 0,-21-35 0,0 0 0,1 0 0,34 26 0,-42-38 0,0 0 0,0-1 0,0 0 0,1 0 0,0-1 0,0-1 0,0 0 0,1 0 0,-1-1 0,1 0 0,11 0 0,-12-1 0,0-1 0,-1 0 0,1 0 0,0-1 0,-1-1 0,1 0 0,-1 0 0,1-1 0,-1 0 0,0 0 0,14-8 0,-8 1 0,0 0 0,-1-1 0,-1 0 0,1-2 0,17-20 0,8-15 0,-1-2 0,-3-2 0,-2-1 0,-2-1 0,-3-2 0,27-75 0,94-370 0,-73 90 0,-70 375-1365,0 13-5461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5T21:54:33.4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1442 26,'-47'-9,"-1"3,0 2,-69 2,49 1,-788-2,715 4,119-2,5 1,0 0,-1 1,-18 4,30 0,16 0,38 5,894 30,-780-38,-154-2,1349 7,-1214-13,-224 25,0 3,-119 51,151-51,1 3,2 1,0 3,2 1,-49 44,38-23,2 3,-52 69,100-118,1 1,0-1,0 1,1 0,0 1,0-1,0 0,1 1,0 0,0-1,0 1,1 0,0 0,0 9,2-10,0-1,0 1,0-1,1 0,0 0,0 1,0-1,0 0,1-1,0 1,0 0,0-1,1 0,0 1,-1-1,1-1,1 1,7 5,19 12,1-1,1-1,1-3,35 14,151 43,-162-55,-54-17,-1 0,0 0,1 0,-1 0,0 0,0 1,0-1,0 1,0 0,0 0,0 0,-1 0,1 1,-1-1,0 1,5 5,-7-6,0 1,1-1,-1 1,0-1,0 1,-1 0,1-1,0 1,-1-1,0 1,1-1,-1 0,0 1,0-1,0 0,-1 1,1-1,-1 0,1 0,-1 0,0 0,-3 3,-22 25,-2-1,0-1,-51 35,-105 58,-35 26,164-98,53-46,0 0,0 0,1 0,-1 0,1 0,0 0,0 1,0-1,0 1,1 0,-1-1,1 1,0 0,0 0,0 4,1-7,0 0,1 0,-1 1,0-1,1 0,-1 0,1 0,-1 0,1 0,0 0,-1 0,1 0,0 0,0 0,0-1,0 1,0 0,0 0,0-1,0 1,0-1,0 1,0-1,0 1,0-1,0 1,2-1,14 4,0-2,0 0,0 0,0-2,0 0,0-1,0-1,0 0,18-6,8 1,823-165,-3-48,-744 189,-11 7,-106 23,0 0,1 1,-1 0,0-1,0 1,0 0,1 0,-1 0,0 0,0 1,0-1,0 1,1-1,-1 1,0 0,0 0,0 0,3 2,-4-2,-1 0,1 0,-1 0,1 0,-1 1,1-1,-1 0,0 0,1 0,-1 1,0-1,0 0,0 0,0 1,0-1,0 0,-1 0,1 1,0-1,-1 0,1 0,0 0,-2 2,-4 10,-1-1,0 0,-1 0,-13 15,-26 27,-2-3,-76 63,-128 83,213-167,-152 111,-235 187,362-271,1 4,4 2,2 3,-54 81,93-118,1 0,-23 53,37-73,0 0,1 1,0-1,1 0,0 1,0-1,1 1,0 0,1-1,0 1,0 0,1 0,4 16,-3-22,-1 0,1 0,0-1,0 1,0-1,0 1,1-1,-1 0,1 0,0 0,0 0,0 0,1-1,5 4,57 23,-63-28,46 15,1-3,0-2,59 6,161 1,-260-18,627 1,5-33,147-3,-769 34,-14 0,-1 0,1 1,-1-1,1 1,-1 1,0-1,1 1,-1 0,1 0,-1 1,0 0,9 4,-13-5,0 1,0-1,0 1,0 0,0 0,0-1,-1 1,1 0,-1 0,1 0,-1 0,0 0,0 0,0-1,0 1,0 0,0 0,0 0,-1 0,0 4,-13 38,10-35,-1-1,0 1,0-1,-1 0,0 0,0-1,-1 0,-13 12,-72 45,29-21,43-26,1 0,1 1,1 1,1 1,0 0,2 1,0 0,1 2,2-1,0 1,1 1,1 0,2 1,0-1,2 1,0 0,0 32,4-54,1 1,0-1,0 0,0 0,0 1,1-1,-1 0,1 0,0 0,0 0,0 1,0-1,0 0,1-1,0 1,-1 0,1 0,0-1,0 1,0-1,1 1,-1-1,1 0,-1 0,1 0,0-1,3 3,7 2,1-1,-1-1,1 0,0-1,16 2,-22-3,109 13,175 0,-119-9,-117 1,-55-7,-1 1,1-1,0 0,0 0,0 1,-1-1,1 0,0 1,-1-1,1 1,0-1,-1 1,1-1,-1 1,1 0,-1-1,1 1,-1 0,1-1,-1 1,1 0,-1 0,0-1,0 1,1 0,-1 0,0 0,0-1,0 1,0 0,0 0,0 0,0 0,0-1,0 1,0 0,0 0,-1 0,1-1,0 1,-1 0,1 0,0-1,-1 1,1 0,-1-1,1 1,-1 0,1-1,-1 1,0-1,1 1,-2 0,-36 35,34-33,3-2,-48 38,1 2,2 3,-71 85,109-115,0 1,1 0,0 0,1 1,1 0,0 0,2 0,0 0,0 1,0 25,1-16,-1 1,-12 42,14-66,1-2,0 0,0 0,-1 0,1 0,0 0,-1 0,1 0,0 0,-1 0,1-1,-1 1,1 0,-1 0,0 0,1 0,-1-1,0 1,0 0,0-1,1 1,-3 1,-2-5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38.384"/>
    </inkml:context>
    <inkml:brush xml:id="br0">
      <inkml:brushProperty name="width" value="0.05" units="cm"/>
      <inkml:brushProperty name="height" value="0.05" units="cm"/>
      <inkml:brushProperty name="color" value="#FF0066"/>
    </inkml:brush>
  </inkml:definitions>
  <inkml:trace contextRef="#ctx0" brushRef="#br0">172 71 24575,'-21'22'0,"0"1"0,2 1 0,0 1 0,-19 36 0,30-47 0,0 1 0,1 0 0,1 1 0,1 0 0,0 0 0,1 0 0,0 0 0,2 0 0,-2 29 0,4-43 0,0 1 0,1 0 0,-1 0 0,1 0 0,0 0 0,0 0 0,0-1 0,0 1 0,0 0 0,1-1 0,-1 1 0,1-1 0,-1 1 0,1-1 0,0 0 0,0 0 0,0 0 0,0 0 0,1 0 0,-1 0 0,0-1 0,1 1 0,-1-1 0,1 1 0,0-1 0,-1 0 0,1 0 0,0 0 0,4 0 0,10 3 0,0-1 0,0-1 0,33 0 0,-36-1 0,16 0 0,17 1 0,-1-2 0,51-6 0,-86 5 0,0-1 0,0 0 0,0-1 0,-1 0 0,1 0 0,-1-1 0,1 0 0,-1-1 0,0 0 0,-1-1 0,1 0 0,-1-1 0,-1 0 0,12-11 0,-15 12 0,-1 0 0,0 0 0,-1 0 0,1-1 0,-1 0 0,-1 1 0,1-1 0,-1 0 0,0-1 0,-1 1 0,1 0 0,-1-11 0,0-12 0,-5-53 0,1 28 0,3 50 0,1 1 0,-1-1 0,-1 0 0,1 0 0,-1 0 0,0 1 0,0-1 0,0 0 0,0 1 0,-1-1 0,0 1 0,0 0 0,0-1 0,0 1 0,-1 0 0,0 0 0,0 0 0,0 1 0,0-1 0,-1 1 0,1 0 0,-1 0 0,0 0 0,0 0 0,0 0 0,0 1 0,0 0 0,0 0 0,-1 0 0,-5-1 0,-14-4-115,15 3-10,-1 1 0,0 1 0,1-1 0,-1 2 0,0-1 0,0 1 0,0 1 0,0 0 0,-13 1 0,8 4-6701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40.085"/>
    </inkml:context>
    <inkml:brush xml:id="br0">
      <inkml:brushProperty name="width" value="0.05" units="cm"/>
      <inkml:brushProperty name="height" value="0.05" units="cm"/>
      <inkml:brushProperty name="color" value="#FF0066"/>
    </inkml:brush>
  </inkml:definitions>
  <inkml:trace contextRef="#ctx0" brushRef="#br0">25 1072 24575,'-12'-165'0,"0"10"0,11 90 0,3 1 0,3-1 0,2 1 0,3 1 0,37-124 0,-30 130 0,-13 38 0,1 1 0,1 0 0,1 0 0,12-22 0,-17 35 0,1 0 0,1 1 0,-1-1 0,1 1 0,0 0 0,0 0 0,0 0 0,0 1 0,1-1 0,-1 1 0,1 0 0,0 0 0,0 1 0,0-1 0,0 1 0,1 0 0,-1 1 0,0-1 0,7 0 0,69-6 0,-77 8 0,-1 0 0,1-1 0,0 2 0,0-1 0,-1 0 0,1 1 0,0 0 0,0 0 0,-1 0 0,1 0 0,-1 0 0,1 1 0,-1-1 0,0 1 0,1 0 0,-1 0 0,0 1 0,4 3 0,-6-4 0,0 0 0,0 0 0,0 1 0,-1-1 0,1 0 0,-1 1 0,1-1 0,-1 0 0,0 1 0,0-1 0,0 0 0,0 1 0,0-1 0,-1 1 0,1-1 0,-1 0 0,1 1 0,-1-1 0,0 0 0,-1 3 0,-25 44 0,25-45 0,-9 11 0,0 0 0,-1-1 0,0-1 0,-1 0 0,-1 0 0,0-1 0,0-1 0,-2 0 0,1-1 0,-1-1 0,0 0 0,-34 11 0,48-19 0,0-1 0,0 1 0,0-1 0,0 1 0,0 0 0,0 0 0,0 0 0,0 0 0,0 0 0,1 1 0,-1-1 0,0 0 0,1 1 0,-1-1 0,1 1 0,0 0 0,-1-1 0,1 1 0,0 0 0,0 0 0,-1 3 0,2-3 0,0 0 0,1 0 0,-1-1 0,1 1 0,0 0 0,-1 0 0,1 0 0,0-1 0,0 1 0,0 0 0,0-1 0,0 1 0,1-1 0,-1 1 0,0-1 0,1 1 0,-1-1 0,1 0 0,-1 0 0,1 0 0,0 0 0,-1 0 0,1 0 0,3 1 0,65 34 0,128 48 0,81 7 0,-115-40 0,478 130-1365,-610-176-5461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40.902"/>
    </inkml:context>
    <inkml:brush xml:id="br0">
      <inkml:brushProperty name="width" value="0.05" units="cm"/>
      <inkml:brushProperty name="height" value="0.05" units="cm"/>
      <inkml:brushProperty name="color" value="#FF0066"/>
    </inkml:brush>
  </inkml:definitions>
  <inkml:trace contextRef="#ctx0" brushRef="#br0">1 1 24575,'0'4'0,"4"9"0,2 8 0,3 3 0,1 2 0,-2 1 0,2 4 0,0 4 0,-3 6 0,2-1 0,4 5 0,0 4 0,-3-3 0,1-5 0,-1-10-8191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42.824"/>
    </inkml:context>
    <inkml:brush xml:id="br0">
      <inkml:brushProperty name="width" value="0.05" units="cm"/>
      <inkml:brushProperty name="height" value="0.05" units="cm"/>
      <inkml:brushProperty name="color" value="#FF0066"/>
    </inkml:brush>
  </inkml:definitions>
  <inkml:trace contextRef="#ctx0" brushRef="#br0">8 68 24575,'20'-9'0,"1"1"0,1 1 0,-1 1 0,34-6 0,94-5 0,-85 11 0,-57 5 0,1 0 0,-1 1 0,0 0 0,1 0 0,-1 0 0,0 1 0,0 0 0,1 1 0,-1-1 0,0 1 0,0 1 0,0-1 0,-1 1 0,1 0 0,-1 1 0,1 0 0,-1 0 0,0 0 0,-1 1 0,1-1 0,-1 1 0,0 1 0,0-1 0,0 1 0,-1 0 0,0 0 0,0 0 0,0 0 0,-1 1 0,4 10 0,3 10 0,-1 1 0,-1-1 0,-1 2 0,-1-1 0,-2 1 0,-1-1 0,-1 1 0,-2 0 0,-1 0 0,-1 0 0,-1 0 0,-9 34 0,10-56 0,-1 0 0,1-1 0,-1 1 0,-1-1 0,1 0 0,-1 0 0,0 0 0,0-1 0,-1 1 0,0-1 0,0 0 0,0 0 0,0-1 0,-1 1 0,0-1 0,0 0 0,-10 4 0,-9 3 0,0-1 0,-1-1 0,-34 8 0,19-7 0,8-2 0,1-2 0,-38 2 0,35-5 0,-52 13 0,85-15 0,1-1 0,-1 1 0,1 0 0,-1-1 0,0 0 0,1 1 0,-1-1 0,0 0 0,1 1 0,-1-1 0,0 0 0,1 0 0,-1 0 0,0-1 0,1 1 0,-1 0 0,1-1 0,-1 1 0,0-1 0,1 1 0,-1-1 0,1 0 0,-1 0 0,1 1 0,0-1 0,-1 0 0,1 0 0,0-1 0,-1 1 0,1 0 0,0 0 0,0-1 0,0 1 0,0 0 0,0-1 0,1 1 0,-1-1 0,0 1 0,1-1 0,-1 1 0,1-1 0,-1 0 0,1 1 0,0-1 0,0 0 0,-1 1 0,2-3 0,-1-10 0,1 0 0,0 0 0,1 1 0,8-25 0,-4 13 0,25-109-1365,-28 113-5461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45.555"/>
    </inkml:context>
    <inkml:brush xml:id="br0">
      <inkml:brushProperty name="width" value="0.05" units="cm"/>
      <inkml:brushProperty name="height" value="0.05" units="cm"/>
      <inkml:brushProperty name="color" value="#FF0066"/>
    </inkml:brush>
  </inkml:definitions>
  <inkml:trace contextRef="#ctx0" brushRef="#br0">1 1 24575,'1'22'0,"2"1"0,1-1 0,1 0 0,0 0 0,16 37 0,-3-7 0,0 4 0,-4-14 0,17 80 0,8 78-1365,-33-171-5461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47.175"/>
    </inkml:context>
    <inkml:brush xml:id="br0">
      <inkml:brushProperty name="width" value="0.05" units="cm"/>
      <inkml:brushProperty name="height" value="0.05" units="cm"/>
      <inkml:brushProperty name="color" value="#FF0066"/>
    </inkml:brush>
  </inkml:definitions>
  <inkml:trace contextRef="#ctx0" brushRef="#br0">138 219 24575,'-1'0'0,"-1"0"0,1 0 0,-1 1 0,1-1 0,-1 0 0,1 1 0,-1-1 0,1 1 0,0 0 0,-1 0 0,1-1 0,0 1 0,0 0 0,-1 0 0,1 0 0,0 0 0,0 0 0,0 0 0,0 1 0,0-1 0,0 0 0,1 0 0,-1 1 0,0-1 0,1 0 0,-1 1 0,0-1 0,1 1 0,0-1 0,-1 1 0,1 2 0,0-3 0,0 0 0,0 0 0,0 1 0,0-1 0,0 0 0,0 0 0,0 0 0,1 0 0,-1 0 0,1 0 0,-1 0 0,0 0 0,1 0 0,0 0 0,-1 0 0,1 0 0,-1 0 0,1 0 0,0 0 0,0 0 0,0-1 0,-1 1 0,1 0 0,0-1 0,0 1 0,0 0 0,0-1 0,0 1 0,0-1 0,0 0 0,0 1 0,0-1 0,1 0 0,-1 0 0,0 1 0,0-1 0,0 0 0,0 0 0,0 0 0,0 0 0,1-1 0,-1 1 0,0 0 0,0 0 0,1-1 0,2 0 0,0-1 0,0 0 0,0 1 0,-1-1 0,1 0 0,0-1 0,-1 1 0,0 0 0,0-1 0,0 0 0,0 0 0,0 0 0,0 0 0,-1 0 0,1-1 0,-1 1 0,0-1 0,0 0 0,0 1 0,-1-1 0,0 0 0,1 0 0,-1 0 0,0 0 0,0-8 0,2-6 0,-1 1 0,0-1 0,-2 1 0,-2-32 0,2 46 0,-1-1 0,0 1 0,1-1 0,-1 1 0,0-1 0,-1 1 0,1 0 0,-1 0 0,1 0 0,-1 0 0,0 0 0,0 0 0,0 0 0,-1 0 0,1 1 0,0-1 0,-1 1 0,0 0 0,0 0 0,0 0 0,1 0 0,-2 0 0,1 1 0,0-1 0,0 1 0,0 0 0,-1 0 0,1 0 0,-1 0 0,1 0 0,-1 1 0,1 0 0,-1 0 0,1 0 0,-1 0 0,1 0 0,-1 1 0,-4 1 0,2-2 0,1 1 0,-1 0 0,1 1 0,-1-1 0,1 1 0,0 0 0,0 1 0,0-1 0,0 1 0,0 0 0,1 0 0,-1 0 0,1 1 0,0 0 0,0 0 0,0 0 0,0 0 0,1 0 0,0 1 0,0-1 0,0 1 0,0 0 0,-3 10 0,5-14-2,1 0-1,0 0 0,-1 0 1,1-1-1,0 1 1,0 0-1,0 0 1,0 0-1,0 0 0,0 0 1,0 0-1,0 0 1,0 0-1,0-1 0,0 1 1,0 0-1,1 0 1,-1 0-1,0 0 0,1 0 1,-1-1-1,1 1 1,-1 0-1,1 0 0,-1-1 1,1 1-1,-1 0 1,1-1-1,0 1 0,0 0 1,1 0 16,0-1 0,-1 1 1,1-1-1,0 0 0,0 0 1,0 0-1,0 0 0,-1 0 0,1 0 1,0 0-1,0 0 0,0-1 1,3 0-1,50-25-1499,-42 17-5341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5T22:17:58.67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12372 581,'-4'0,"-6"4,-13 2,-19 7,-15 7,-6 3,4-2,-1 3,-2 3,1-5,6-1,10-4,7-5,11-1,30 7,27 3,21 4,13 4,10 3,3-6,6 3,-8-1,-12 0,-17 3,-16 4,-13 5,-10-1,-6-2,-11 4,-12 4,-11-2,-8 5,-5-7,5-1,10 0,5 1,8-1,7 0,5 2,8 2,7-3,11 0,14 2,10-3,9 0,9-2,1 0,-5-6,-9-9,-13-4,-12 3,-10 6,-12 7,-15 5,-8 4,-26-1,-26 4,-16 3,-6 1,1-5,4-1,14 8,15-1,18 3,16 0,14 0,11 2,16 0,9-2,17 3,14-1,7-2,4-6,-4-3,-9-5,-8-6,-13-5,-7-2,-7 1,-7 12,-5 13,-3 8,-7 10,-10 10,-7 7,-8 5,-10 3,-4-7,2-6,8-1,10 1,22 0,31 1,35 3,32-1,24-3,21-8,15-4,-7-11,-4-6,-10-6,-20-6,-30-7,-45-5,-50-8,-52-8,-49-2,-34 5,-46-1,-40 1,-34-2,-21 3,-12 4,5 5,26 7,47 1,48 7,50 0,41-3,34-4,25 0,17-2,9-3,3-2,1-3,-4-4,-8-3,-12-5,-6 0,-8 6,-12-1,-18 5,-21 6,-20 2,-6 1,3-3,7-5,8-3,6-6,-3 4,1 1,-14 2,-11 1,-28 13,-23 8,-13 5,2-2,19-1,26 0,31-8,28-7,21-5,15-6,12-3,11-1,1 6,3 2,2 2,2 4,0 0,-11 0,-20 3,-38 7,-40-2,-50-9,-60-13,-79-22,-83-26,-100-37,-71-11,-90-9,-46-13,-8 5,51 12,112 19,134 22,131 17,107 9,73 4,31 4,4 3,-24-9,-34-7,-41-7,-45-3,-30-1,4 6,27 8,39 6,42 6,45 4,55 3,51 4,45 3,11 0,-4-2,-18-5,-20-7,-14-11,-14-18,-10-24,2-22,-2-31,5-19,21-100,17-51,7-14,-3 2,-11 22,-14 38,-8 41,-8 42,-7 35,-10 32,-9 27,-2 20,-4 11,-4 11,-2 8,-6-3,-7 0,-1-2,-3-2,-4-4,6-2,4 2,5-3,5-7,8-10,1-12,4-4,-2-2,2 1,-2 2,1 1,2 6,10 11,23 12,22 1,20 1,19-8,11-8,3-5,-14 0,-11 0,-20 3,-18-1,-16 4,-12-1,-7 2,-8 3,-11 7,-7 0,-7 0,1 1,2 4,22 2,28-1,40 0,33-1,22-1,15 3,2 1,-14-1,-23 3,-20 4,-18 0,-21-2,-7-11,-9-9,3-20,19-17,22-17,8-6,8-3,3 6,2 2,-8 13,-14 11,-14 16,-12 12,-8 13,-5 10,1 8,0 5,4 2,9 1,9 1,2-1,-5 0,-5-9,-11-8,-5-9,-3-9,-6-7,-5-9,-5-4,-3 2,-2 7,-1 5,-1 6,0 5,4 6,22 8,32 14,31 15,20 10,18 4,-6 1,-18-4,-23-6,-8-8,0-4,17-1,27 3,17 0,21 7,8 0,-3 1,1 2,-2 6,1 2,-14 1,-7-1,-10-5,-19-6,-19-6,-20-5,-15-4,-11-2,-6-1,-4 0,-4 0,-3-4,-2-1,4 0,1-2,3-1,5-2,13 0,22-2,12 2,11 2,7 3,14-2,21-4,3 1,-2-3,5-2,-5-3,-6-6,-1-16,-10-13,-9-13,-12-1,-10 1,-16 6,-13 10,-12 13,-11 14,-7 10,-1 8,15 1,8-3,3 0,5 1,3-2,1 0,-4 2,1-2,5 1,5 1,2 2,9 3,2 0,13 1,13-7,0-3,-2-3,-11-3,-19-4,-18 2,-11 5,-6 4,-7 4,-1 8,2 6,2 3,-1 4,-4-2,1 2,-1-2,-4-3,-1 1,-3-1,-6 1,-2-1,-1 2,2-1,-3 2,-1-2,2 2,1 2,-2 4,0-3,1 2,2 0,2-2,-4 0,0-2,1 0,-3 2,0 2,2 3,1-3,-2 0,0 1,1 1,-3 2,2 1,0 0,2 1,3 1,0-5,6-5,5-10,2-9,4-13,2-11,-1-1,-7 0,-6 5,-3 7,-1 6,-5 1,-1 2,0 2,2 3,2 1,-4-2,5-6,-2-4,0-1,-4-1,0 2,1 4,2 2,6 4,3 2,0 2,5 0,8 0,9 1,6 4,0 5,-5 1,-6-2,-8-1,-1-3,-3-2,-7 2,-4 1,-2 3,1 0,-4-2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33.543"/>
    </inkml:context>
    <inkml:brush xml:id="br0">
      <inkml:brushProperty name="width" value="0.1" units="cm"/>
      <inkml:brushProperty name="height" value="0.1" units="cm"/>
      <inkml:brushProperty name="color" value="#AE198D"/>
      <inkml:brushProperty name="inkEffects" value="galaxy"/>
      <inkml:brushProperty name="anchorX" value="2859.86304"/>
      <inkml:brushProperty name="anchorY" value="2679.98315"/>
      <inkml:brushProperty name="scaleFactor" value="0.5"/>
    </inkml:brush>
  </inkml:definitions>
  <inkml:trace contextRef="#ctx0" brushRef="#br0">0 0 24575,'0'0'0,"0"4"0,5 12 0,5 3 0,0 10 0,4 7 0,7 0 0,-1 5 0,2 6 0,0 4 0,1 5 0,11 1 0,-5 0 0,0-7 0,-2-7 0,-5-7 0,-2 0 0,-6-4 0,-3-2 0,-5-8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34.198"/>
    </inkml:context>
    <inkml:brush xml:id="br0">
      <inkml:brushProperty name="width" value="0.1" units="cm"/>
      <inkml:brushProperty name="height" value="0.1" units="cm"/>
      <inkml:brushProperty name="color" value="#AE198D"/>
      <inkml:brushProperty name="inkEffects" value="galaxy"/>
      <inkml:brushProperty name="anchorX" value="1251.07471"/>
      <inkml:brushProperty name="anchorY" value="711.52435"/>
      <inkml:brushProperty name="scaleFactor" value="0.5"/>
    </inkml:brush>
  </inkml:definitions>
  <inkml:trace contextRef="#ctx0" brushRef="#br0">1 728 24575,'0'0'0,"4"-4"0,25-11 0,40-10 0,38-14 0,39-11 0,41-20 0,22-2 0,15-10 0,6 5 0,-9 5 0,-21 2 0,-42 11 0,-36 15 0,-36 14 0,-33 12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35.112"/>
    </inkml:context>
    <inkml:brush xml:id="br0">
      <inkml:brushProperty name="width" value="0.1" units="cm"/>
      <inkml:brushProperty name="height" value="0.1" units="cm"/>
      <inkml:brushProperty name="color" value="#AE198D"/>
      <inkml:brushProperty name="inkEffects" value="galaxy"/>
      <inkml:brushProperty name="anchorX" value="-2063.96289"/>
      <inkml:brushProperty name="anchorY" value="168.78775"/>
      <inkml:brushProperty name="scaleFactor" value="0.5"/>
    </inkml:brush>
  </inkml:definitions>
  <inkml:trace contextRef="#ctx0" brushRef="#br0">22 77 24575,'0'0'0,"-4"0"0,-2 4 0,1 6 0,1 10 0,1 4 0,11 3 0,11 0 0,5-4 0,13-1 0,7-5 0,4-6 0,8-3 0,15-5 0,0-1 0,-1-7 0,-10-6 0,-14-4 0,-15-5 0,-13-3 0,-9-1 0,-6-1 0,-13 0 0,-3 0 0,-4 4 0,-4 1 0,-6 1 0,-2 3 0,0 5 0,-1 3 0,-2 4 0,0 2 0,1 2 0,2 0 0,2 1 0,1 0 0,1-1 0,6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5T21:54:36.3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1183 1096,'-12'-12,"0"0,-1 1,0 0,0 0,-2 2,1 0,-1 0,-26-10,15 7,-82-39,-2 5,-2 4,-1 6,-2 4,-2 6,-181-18,285 44,-10-2,44-4,277-37,733-90,-1008 131,-9 0,1 1,-1 0,28 3,-39-2,0 0,0 1,0 0,0-1,0 1,0 0,0 1,0-1,-1 0,1 1,0 0,-1 0,1 0,-1 0,1 0,-1 0,0 0,0 1,0-1,-1 1,1-1,0 1,1 3,1 10,0 1,-1 0,-1 0,-1-1,0 1,-1 1,-1-2,-5 35,2-15,-17 138,-7 125,28-296,0 1,0-1,1 1,-1-1,1 1,0-1,0 0,0 1,0-1,0 0,1 0,0 0,-1 0,1 0,0 0,1 0,-1 0,0-1,1 1,-1-1,1 0,0 0,0 0,0 0,0 0,0-1,0 1,1-1,-1 0,7 2,9 1,1-1,-1-1,1-1,30-1,-12-1,120 1,0-8,0-6,-1-7,-1-7,172-55,-323 82,41-9,-45 10,0 0,-1 0,1 0,0 1,-1-1,1 0,-1 0,1 0,0 0,-1 1,1-1,-1 0,1 1,0-1,-1 0,1 1,-1-1,1 1,-1-1,0 0,1 1,-1-1,1 2,-1-1,1 0,-1 1,0-1,0 0,0 0,0 1,0-1,0 0,0 1,0-1,-1 0,1 1,0-1,-1 0,1 0,-2 2,-20 39,-1-1,-3-1,-1-1,-52 57,-4 7,55-65,-45 82,63-100,1 1,0 0,2 0,1 0,0 1,-2 26,7-45,1-1,-1 0,1 1,0-1,0 1,0-1,0 1,0-1,1 1,-1-1,1 1,-1-1,1 0,0 1,0-1,0 0,0 0,1 1,-1-1,1 0,-1 0,1 0,0-1,-1 1,1 0,0-1,0 1,0-1,0 0,1 1,-1-1,0 0,0 0,1-1,-1 1,1 0,-1-1,1 1,-1-1,4 0,8 0,0 0,1-1,-1-1,0 0,0-1,15-4,13-6,0-1,-1-2,-1-1,-1-3,0-1,-2-2,0-1,-1-2,-2-2,-1-1,-1-1,-2-2,-1-1,-1-1,-2-2,-2 0,-1-2,-2 0,23-57,-39 81,8-23,25-47,-31 72,0 0,1 0,1 1,0 0,0 0,1 1,15-13,25-14,2 3,0 2,3 2,91-37,243-62,-338 114,496-116,8 38,-310 54,-224 36,0-1,0-1,0 0,28-13,-48 17,0 1,-1-1,1 1,0-1,0 1,0 0,0-1,0 1,0 0,0 0,0 0,0-1,0 1,0 0,0 0,0 0,0 1,0-1,0 0,0 0,0 0,0 1,0-1,0 1,0-1,0 1,0-1,-1 1,1-1,0 1,0 0,-1-1,1 1,0 0,-1 0,1-1,0 1,-1 0,1 0,-1 0,0 0,1 0,-1 0,0 0,1 0,-1 0,0 0,0 0,0 1,1 9,0 0,-1 0,-3 22,2-14,-4 116,4-134,1 0,0 0,0 0,0 0,0 0,0 0,1 0,-1 1,0-1,0 0,1 0,-1 0,1 0,-1 0,1 0,-1-1,1 1,0 0,0 1,0-2,-1 1,1-1,0 0,-1 0,1 0,0 0,-1 0,1 0,0 0,0 0,-1 0,1 0,0 0,-1 0,1 0,-1-1,1 1,0 0,-1 0,1-1,0 1,0-1,40-36,-40 35,334-412,-184 217,-143 186,-1 2,0 0,0 1,0-1,1 1,0 1,15-11,-20 17,0 0,-1 0,1 0,0 0,0 0,0 0,0 1,0 0,0-1,0 1,0 0,0 0,0 1,0-1,0 1,0-1,-1 1,1 0,0 0,0 0,0 1,-1-1,1 1,-1-1,1 1,-1 0,0 0,4 4,20 20,-1 2,-1 0,-2 2,-1 1,23 44,8 9,222 301,77 126,-320-454,-3 1,33 100,-59-156,-2-8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35.722"/>
    </inkml:context>
    <inkml:brush xml:id="br0">
      <inkml:brushProperty name="width" value="0.1" units="cm"/>
      <inkml:brushProperty name="height" value="0.1" units="cm"/>
      <inkml:brushProperty name="color" value="#AE198D"/>
      <inkml:brushProperty name="inkEffects" value="galaxy"/>
      <inkml:brushProperty name="anchorX" value="-3529.90942"/>
      <inkml:brushProperty name="anchorY" value="-1028.50513"/>
      <inkml:brushProperty name="scaleFactor" value="0.5"/>
    </inkml:brush>
  </inkml:definitions>
  <inkml:trace contextRef="#ctx0" brushRef="#br0">0 0 24575,'0'0'0,"0"4"0,0 7 0,0 8 0,0 5 0,0 3 0,0 1 0,0 4 0,0 0 0,5-5 0,0-7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36.879"/>
    </inkml:context>
    <inkml:brush xml:id="br0">
      <inkml:brushProperty name="width" value="0.1" units="cm"/>
      <inkml:brushProperty name="height" value="0.1" units="cm"/>
      <inkml:brushProperty name="color" value="#AE198D"/>
      <inkml:brushProperty name="inkEffects" value="galaxy"/>
      <inkml:brushProperty name="anchorX" value="-4809.91846"/>
      <inkml:brushProperty name="anchorY" value="-2521.7749"/>
      <inkml:brushProperty name="scaleFactor" value="0.5"/>
    </inkml:brush>
  </inkml:definitions>
  <inkml:trace contextRef="#ctx0" brushRef="#br0">172 0 24575,'0'0'0,"13"4"0,9 7 0,2 4 0,3-1 0,1 3 0,-5 1 0,-11-2 0,-10-3 0,-6 0 0,-2 2 0,-5-2 0,-4 1 0,-9 8 0,-2-3 0,-8 2 0,1-5 0,0 2 0,2 0 0,2-3 0,2-4 0,6 2 0,2-4 0,9-2 0,15-2 0,8-2 0,8-2 0,4-1 0,2 0 0,-5 4 0,5 1 0,4-1 0,6 5 0,-1-1 0,4-1 0,-3-2 0,-3-2 0,-7-1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37.628"/>
    </inkml:context>
    <inkml:brush xml:id="br0">
      <inkml:brushProperty name="width" value="0.1" units="cm"/>
      <inkml:brushProperty name="height" value="0.1" units="cm"/>
      <inkml:brushProperty name="color" value="#AE198D"/>
      <inkml:brushProperty name="inkEffects" value="galaxy"/>
      <inkml:brushProperty name="anchorX" value="-6289.59473"/>
      <inkml:brushProperty name="anchorY" value="-4179.79053"/>
      <inkml:brushProperty name="scaleFactor" value="0.5"/>
    </inkml:brush>
  </inkml:definitions>
  <inkml:trace contextRef="#ctx0" brushRef="#br0">0 142 24575,'0'0'0,"5"-4"0,5-6 0,5 0 0,4 1 0,2 1 0,8 4 0,0 1 0,1-3 0,0 0 0,-2-3 0,3 0 0,0-3 0,-1 1 0,3 2 0,-6-2 0,-1 2 0,-2 2 0,-5 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38.727"/>
    </inkml:context>
    <inkml:brush xml:id="br0">
      <inkml:brushProperty name="width" value="0.1" units="cm"/>
      <inkml:brushProperty name="height" value="0.1" units="cm"/>
      <inkml:brushProperty name="color" value="#AE198D"/>
      <inkml:brushProperty name="inkEffects" value="galaxy"/>
      <inkml:brushProperty name="anchorX" value="-7995.62305"/>
      <inkml:brushProperty name="anchorY" value="-5307.82568"/>
      <inkml:brushProperty name="scaleFactor" value="0.5"/>
    </inkml:brush>
  </inkml:definitions>
  <inkml:trace contextRef="#ctx0" brushRef="#br0">0 0 24575,'0'0'0,"0"4"0,5 7 0,0 4 0,4-1 0,1 3 0,2 1 0,4-2 0,3-3 0,-3 0 0,2-3 0,-4 2 0,-4 3 0,-3 3 0,-3-3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39.806"/>
    </inkml:context>
    <inkml:brush xml:id="br0">
      <inkml:brushProperty name="width" value="0.1" units="cm"/>
      <inkml:brushProperty name="height" value="0.1" units="cm"/>
      <inkml:brushProperty name="color" value="#AE198D"/>
      <inkml:brushProperty name="inkEffects" value="galaxy"/>
      <inkml:brushProperty name="anchorX" value="-9411.03711"/>
      <inkml:brushProperty name="anchorY" value="-6769.04639"/>
      <inkml:brushProperty name="scaleFactor" value="0.5"/>
    </inkml:brush>
  </inkml:definitions>
  <inkml:trace contextRef="#ctx0" brushRef="#br0">0 264 24575,'0'0'0,"9"5"0,2 5 0,4 5 0,3 4 0,-2 3 0,1-3 0,7-4 0,1 0 0,2-4 0,10-3 0,9-3 0,5 3 0,-3-2 0,-4-1 0,-5-6 0,-6-6 0,-4-7 0,-3-4 0,-2-4 0,-1-6 0,1-2 0,-6-5 0,-5 0 0,-4 2 0,-4-3 0,-3 3 0,-1 1 0,-2 2 0,0 3 0,0 1 0,1 6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41.276"/>
    </inkml:context>
    <inkml:brush xml:id="br0">
      <inkml:brushProperty name="width" value="0.1" units="cm"/>
      <inkml:brushProperty name="height" value="0.1" units="cm"/>
      <inkml:brushProperty name="color" value="#AE198D"/>
      <inkml:brushProperty name="inkEffects" value="galaxy"/>
      <inkml:brushProperty name="anchorX" value="-11311.21094"/>
      <inkml:brushProperty name="anchorY" value="-7774.73096"/>
      <inkml:brushProperty name="scaleFactor" value="0.5"/>
    </inkml:brush>
  </inkml:definitions>
  <inkml:trace contextRef="#ctx0" brushRef="#br0">46 291 24575,'0'0'0,"-4"-8"0,-7-8 0,2-4 0,-1-8 0,3-2 0,3-5 0,5 0 0,8 7 0,10 6 0,5 8 0,-2 1 0,6 0 0,1 2 0,-1 2 0,-1 4 0,0 1 0,-6 7 0,-1 2 0,-5 5 0,-5 4 0,1 0 0,-2 2 0,2-3 0,-2 3 0,-2 1 0,-2 7 0,-7-3 0,-6 1 0,-6 1 0,-5 0 0,-3 0 0,3 1 0,-1-5 0,-6-5 0,5 1 0,8-5 0,15-10 0,-2 1 0,0-1 0,0 0 0,0 0 0,0 1 0,0-1 0,0 0 0,0 0 0,0 1 0,0-1 0,0 0 0,0 1 0,0-1 0,0 0 0,0 0 0,0 0 0,0 1 0,1-1 0,-1 0 0,0 0 0,0 1 0,0-1 0,0 0 0,1 0 0,-1 0 0,0 0 0,0 1 0,0-1 0,1 0 0,-1 0 0,0 0 0,0 0 0,0 0 0,1 0 0,-1 1 0,0-1 0,0 0 0,1 0 0,-1 0 0,27 5 0,17-3 0,14-1 0,19-1 0,20 0 0,18-1 0,-5 1 0,-11-1 0,-13 1 0,-14 0 0,-15-1 0,-18 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42.486"/>
    </inkml:context>
    <inkml:brush xml:id="br0">
      <inkml:brushProperty name="width" value="0.1" units="cm"/>
      <inkml:brushProperty name="height" value="0.1" units="cm"/>
      <inkml:brushProperty name="color" value="#AE198D"/>
      <inkml:brushProperty name="inkEffects" value="galaxy"/>
      <inkml:brushProperty name="anchorX" value="-13592.43945"/>
      <inkml:brushProperty name="anchorY" value="-9093.08008"/>
      <inkml:brushProperty name="scaleFactor" value="0.5"/>
    </inkml:brush>
  </inkml:definitions>
  <inkml:trace contextRef="#ctx0" brushRef="#br0">440 196 24575,'0'0'0,"4"0"0,7 0 0,-1-5 0,8 0 0,-1-5 0,-2-8 0,-9 0 0,-3-3 0,-9-1 0,-6 4 0,-5 5 0,-4-2 0,-2 0 0,-7 2 0,0 4 0,-6 2 0,2 3 0,-9 2 0,-7 6 0,2 6 0,8 10 0,5-1 0,11 4 0,-1 5 0,6 5 0,5 2 0,5-2 0,4 3 0,3-1 0,1-3 0,2 3 0,0-3 0,0-1 0,0-2 0,-1-2 0,5 4 0,10 3 0,5 5 0,13 9 0,18-2 0,5-4 0,4-4 0,3-5 0,4-3 0,2-8 0,17-3 0,11-5 0,10-4 0,-1-5 0,-11-2 0,-12-3 0,-12-5 0,-15 0 0,-17-6 0,-14-4 0,-11 2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44.544"/>
    </inkml:context>
    <inkml:brush xml:id="br0">
      <inkml:brushProperty name="width" value="0.1" units="cm"/>
      <inkml:brushProperty name="height" value="0.1" units="cm"/>
      <inkml:brushProperty name="color" value="#AE198D"/>
      <inkml:brushProperty name="inkEffects" value="galaxy"/>
      <inkml:brushProperty name="anchorX" value="-15644.30566"/>
      <inkml:brushProperty name="anchorY" value="-10995.09961"/>
      <inkml:brushProperty name="scaleFactor" value="0.5"/>
    </inkml:brush>
  </inkml:definitions>
  <inkml:trace contextRef="#ctx0" brushRef="#br0">1 271 24575,'0'0'0,"4"-4"0,11-7 0,5-8 0,4 0 0,6-8 0,2-1 0,0 0 0,-7 0 0,-1 0 0,-2 7 0,-6 0 0,1 1 0,-4 10 0,-4 3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45.844"/>
    </inkml:context>
    <inkml:brush xml:id="br0">
      <inkml:brushProperty name="width" value="0.1" units="cm"/>
      <inkml:brushProperty name="height" value="0.1" units="cm"/>
      <inkml:brushProperty name="color" value="#AE198D"/>
      <inkml:brushProperty name="inkEffects" value="galaxy"/>
      <inkml:brushProperty name="anchorX" value="-17197.18359"/>
      <inkml:brushProperty name="anchorY" value="-11994.63672"/>
      <inkml:brushProperty name="scaleFactor" value="0.5"/>
    </inkml:brush>
  </inkml:definitions>
  <inkml:trace contextRef="#ctx0" brushRef="#br0">0 1 24575,'0'0'0,"4"4"0,7 6 0,4 5 0,4 4 0,-2 7 0,1 3 0,7 10 0,1 0 0,1 4 0,1-7 0,-2-5 0,-4-3 0,-2-2 0,-5-3 0,0-4 0,-3-1 0,-4 0 0,-3 1 0,-2 2 0,-2 1 0,-1 1 0,0 1 0,-1-5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46.785"/>
    </inkml:context>
    <inkml:brush xml:id="br0">
      <inkml:brushProperty name="width" value="0.1" units="cm"/>
      <inkml:brushProperty name="height" value="0.1" units="cm"/>
      <inkml:brushProperty name="color" value="#AE198D"/>
      <inkml:brushProperty name="inkEffects" value="galaxy"/>
      <inkml:brushProperty name="anchorX" value="-18783.47266"/>
      <inkml:brushProperty name="anchorY" value="-13816.23047"/>
      <inkml:brushProperty name="scaleFactor" value="0.5"/>
    </inkml:brush>
  </inkml:definitions>
  <inkml:trace contextRef="#ctx0" brushRef="#br0">0 321 24575,'0'0'0,"0"-4"0,14-2 0,25-4 0,20-9 0,32-3 0,7-4 0,22-1 0,12-5 0,13-4 0,6 0 0,-12 6 0,-16 3 0,-21 8 0,-23 5 0,-21 7 0,-16 3 0,-11 2 0,-6 8 0,-9 5 0,-6 14 0,-4 10 0,-9 2 0,-7 6 0,-16 2 0,-4 1 0,-8 2 0,-4-4 0,-9 0 0,-2-4 0,-1-1 0,-10-3 0,-3-3 0,1-3 0,7-2 0,10-3 0,3-6 0,3-5 0,5 0 0,4 0 0,3-2 0,4-3 0,2-2 0,6 1 0,10-1 0,15-1 0,4-2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5T21:54:37.6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1095 1,'-20'0,"-89"-1,1 5,-135 21,116 3,2 5,-207 85,307-104,24-13,1-1,0 0,-1 1,1-1,-1 1,1-1,0 1,-1-1,1 1,0-1,0 1,-1-1,1 1,0 0,0-1,0 1,0-1,0 1,0-1,0 1,0 0,0-1,0 1,0-1,0 2,2 0,0 0,-1-1,1 1,0 0,0 0,1-1,-1 0,0 1,0-1,1 0,-1 0,0 0,1 0,-1 0,1-1,0 1,2 0,135 24,240 13,62 10,-423-45,-2 0,-1 0,1 1,25 10,-39-13,0 0,0 0,0 1,-1-1,1 1,-1-1,1 1,-1 0,0 0,1 0,-1 0,0 1,0-1,-1 1,1-1,0 1,-1-1,0 1,0 0,1 0,-1 0,-1 0,1 0,0 0,-1 0,1 4,-5 31,-2-1,-1 1,-2-1,-25 68,18-56,12-35,3-9,-1 0,1 0,-1 0,0 0,0 0,0 0,-6 7,7-12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47.709"/>
    </inkml:context>
    <inkml:brush xml:id="br0">
      <inkml:brushProperty name="width" value="0.1" units="cm"/>
      <inkml:brushProperty name="height" value="0.1" units="cm"/>
      <inkml:brushProperty name="color" value="#AE198D"/>
      <inkml:brushProperty name="inkEffects" value="galaxy"/>
      <inkml:brushProperty name="anchorX" value="-20665.19531"/>
      <inkml:brushProperty name="anchorY" value="-15494.61328"/>
      <inkml:brushProperty name="scaleFactor" value="0.5"/>
    </inkml:brush>
  </inkml:definitions>
  <inkml:trace contextRef="#ctx0" brushRef="#br0">197 38 24575,'0'0'0,"-8"0"0,-8 5 0,-9 0 0,-3 0 0,-1-1 0,4 9 0,1-2 0,7 5 0,4 2 0,6 3 0,3 2 0,12-5 0,7-3 0,10-5 0,4-4 0,1-4 0,6-1 0,3-1 0,-2-1 0,-1-9 0,-3-11 0,-9-4 0,-6-3 0,-7-6 0,-6 0 0,-3 2 0,-2 6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48.846"/>
    </inkml:context>
    <inkml:brush xml:id="br0">
      <inkml:brushProperty name="width" value="0.1" units="cm"/>
      <inkml:brushProperty name="height" value="0.1" units="cm"/>
      <inkml:brushProperty name="color" value="#AE198D"/>
      <inkml:brushProperty name="inkEffects" value="galaxy"/>
      <inkml:brushProperty name="anchorX" value="-22086.88477"/>
      <inkml:brushProperty name="anchorY" value="-16726.67578"/>
      <inkml:brushProperty name="scaleFactor" value="0.5"/>
    </inkml:brush>
  </inkml:definitions>
  <inkml:trace contextRef="#ctx0" brushRef="#br0">22 774 24575,'0'0'0,"0"-4"0,0-12 0,0-4 0,0-4 0,0-6 0,0-2 0,0 0 0,0-3 0,0 2 0,0 1 0,-5 2 0,0 3 0,0 0 0,1 2 0,1 1 0,6 5 0,16 10 0,15 5 0,14 13 0,11 8 0,23 5 0,5-1 0,3-4 0,-2-5 0,-9-4 0,-3 1 0,-8-2 0,-12-2 0,-10-2 0,-14-5 0,-12-7 0,-4-11 0,-6-4 0,-5-12 0,-2-2 0,-3-5 0,0 3 0,-1-2 0,0 3 0,0 4 0,0 4 0,1 3 0,0 2 0,0 1 0,0 1 0,0 5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49.943"/>
    </inkml:context>
    <inkml:brush xml:id="br0">
      <inkml:brushProperty name="width" value="0.1" units="cm"/>
      <inkml:brushProperty name="height" value="0.1" units="cm"/>
      <inkml:brushProperty name="color" value="#AE198D"/>
      <inkml:brushProperty name="inkEffects" value="galaxy"/>
      <inkml:brushProperty name="anchorX" value="-24251.79297"/>
      <inkml:brushProperty name="anchorY" value="-17223.08398"/>
      <inkml:brushProperty name="scaleFactor" value="0.5"/>
    </inkml:brush>
  </inkml:definitions>
  <inkml:trace contextRef="#ctx0" brushRef="#br0">850 148 24575,'0'0'0,"0"-4"0,0-7 0,0-3 0,0-5 0,-5 2 0,-5 3 0,-5-1 0,-8 4 0,1-2 0,-6 2 0,-1 3 0,0 3 0,-4 1 0,-4 3 0,-4 0 0,-8 1 0,2 6 0,-1 4 0,5 1 0,0 3 0,5 3 0,-1-2 0,3 2 0,-1 1 0,2-3 0,3 2 0,2 1 0,3 2 0,1 1 0,6 1 0,6 7 0,5 0 0,4 0 0,8 4 0,12 0 0,5-2 0,10-6 0,2-2 0,5-7 0,4 0 0,3-4 0,3-4 0,6-3 0,0-2 0,-3-2 0,3-11 0,-1 0 0,-1-6 0,-4-2 0,-7-3 0,-6-2 0,-8 3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52.275"/>
    </inkml:context>
    <inkml:brush xml:id="br0">
      <inkml:brushProperty name="width" value="0.1" units="cm"/>
      <inkml:brushProperty name="height" value="0.1" units="cm"/>
      <inkml:brushProperty name="color" value="#AE198D"/>
      <inkml:brushProperty name="inkEffects" value="galaxy"/>
      <inkml:brushProperty name="anchorX" value="-22859.62305"/>
      <inkml:brushProperty name="anchorY" value="-16201.47266"/>
      <inkml:brushProperty name="scaleFactor" value="0.5"/>
    </inkml:brush>
  </inkml:definitions>
  <inkml:trace contextRef="#ctx0" brushRef="#br0">557 0 24575,'0'0'0,"-5"0"0,-5 0 0,-10 0 0,-13 0 0,-4 0 0,-1 5 0,-7 0 0,-3 0 0,3-1 0,0-1 0,4-2 0,0 1 0,4-2 0,3 0 0,4 0 0,3 0 0,6-1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53.738"/>
    </inkml:context>
    <inkml:brush xml:id="br0">
      <inkml:brushProperty name="width" value="0.1" units="cm"/>
      <inkml:brushProperty name="height" value="0.1" units="cm"/>
      <inkml:brushProperty name="color" value="#AE198D"/>
      <inkml:brushProperty name="inkEffects" value="galaxy"/>
      <inkml:brushProperty name="anchorX" value="-21033.35547"/>
      <inkml:brushProperty name="anchorY" value="-14955.65527"/>
      <inkml:brushProperty name="scaleFactor" value="0.5"/>
    </inkml:brush>
  </inkml:definitions>
  <inkml:trace contextRef="#ctx0" brushRef="#br0">616 0 24575,'0'0'0,"-4"0"0,-11 0 0,-5 0 0,-14 0 0,-6 0 0,-6 5 0,-4 5 0,-15 0 0,-2 4 0,2 7 0,7 9 0,5 6 0,12 6 0,13 9 0,11 7 0,8 6 0,6 0 0,8 3 0,6 11 0,7 2 0,3 1 0,-3-1 0,2-6 0,-4-3 0,-5 9 0,-3-6 0,-4 1 0,-2-11 0,-2-10 0,0-11 0,-1-3 0,0-7 0,1-7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54.315"/>
    </inkml:context>
    <inkml:brush xml:id="br0">
      <inkml:brushProperty name="width" value="0.1" units="cm"/>
      <inkml:brushProperty name="height" value="0.1" units="cm"/>
      <inkml:brushProperty name="color" value="#AE198D"/>
      <inkml:brushProperty name="inkEffects" value="galaxy"/>
      <inkml:brushProperty name="anchorX" value="-19279.76758"/>
      <inkml:brushProperty name="anchorY" value="-15109.84082"/>
      <inkml:brushProperty name="scaleFactor" value="0.5"/>
    </inkml:brush>
  </inkml:definitions>
  <inkml:trace contextRef="#ctx0" brushRef="#br0">1 180 24575,'0'0'0,"4"-4"0,6-1 0,5-5 0,4-4 0,12 1 0,8 2 0,5-1 0,4-4 0,2 4 0,1 1 0,4 4 0,-4-2 0,-2 1 0,0-2 0,3 0 0,1 3 0,-6 1 0,-5-2 0,-10 1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9:55.712"/>
    </inkml:context>
    <inkml:brush xml:id="br0">
      <inkml:brushProperty name="width" value="0.1" units="cm"/>
      <inkml:brushProperty name="height" value="0.1" units="cm"/>
      <inkml:brushProperty name="color" value="#AE198D"/>
      <inkml:brushProperty name="inkEffects" value="galaxy"/>
      <inkml:brushProperty name="anchorX" value="-21290.60938"/>
      <inkml:brushProperty name="anchorY" value="-16200.09961"/>
      <inkml:brushProperty name="scaleFactor" value="0.5"/>
    </inkml:brush>
  </inkml:definitions>
  <inkml:trace contextRef="#ctx0" brushRef="#br0">125 192 24575,'0'0'0,"-4"0"0,-7 0 0,-3 5 0,-10 4 0,2 11 0,3 9 0,5 7 0,5 2 0,4 4 0,3-3 0,6-8 0,1-4 0,10-7 0,5-7 0,4-10 0,1-10 0,-4-7 0,-4-5 0,-6-4 0,-5-2 0,-3-1 0,-2 0 0,-1 0 0,4 5 0,0 1 0,5 5 0,4 0 0,5-1 0,2 2 0,3-1 0,1-2 0,-4-6 0,0 2 0,0-2 0,1 1 0,-4-1 0,0 4 0,-3 0 0,0 5 0,-2-1 0,1 3 0,3 4 0,2 2 0,2 13 0,2 6 0,-3 7 0,0 3 0,-4 2 0,-4 2 0,-4-1 0,-4 0 0,4-6 0,-2 0 0,-1 0 0,5-5 0,3-3 0,3-5 0,10 2 0,1-2 0,8-1 0,4-2 0,0-7 0,-2-6 0,-8-10 0,-3 0 0,-7-3 0,-6 4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20:05.212"/>
    </inkml:context>
    <inkml:brush xml:id="br0">
      <inkml:brushProperty name="width" value="0.1" units="cm"/>
      <inkml:brushProperty name="height" value="0.1" units="cm"/>
      <inkml:brushProperty name="color" value="#AE198D"/>
      <inkml:brushProperty name="inkEffects" value="galaxy"/>
      <inkml:brushProperty name="anchorX" value="-29784.59766"/>
      <inkml:brushProperty name="anchorY" value="-21454.81445"/>
      <inkml:brushProperty name="scaleFactor" value="0.5"/>
    </inkml:brush>
  </inkml:definitions>
  <inkml:trace contextRef="#ctx0" brushRef="#br0">1 32 24575,'0'0'0,"4"9"0,7 12 0,3 3 0,10 9 0,-2 1 0,-3 9 0,0-1 0,0 2 0,-4 1 0,-4 2 0,-3 0 0,-4-3 0,3-1 0,-1-4 0,-2-4 0,0-4 0,-2-4 0,4-6 0,-7-23 0,1 2 0,0 1 0,0-1 0,1 0 0,-1 0 0,0 0 0,0 0 0,0 0 0,0 0 0,0 1 0,0-1 0,0 0 0,0 0 0,0 0 0,0 0 0,0 0 0,0 0 0,0 1 0,0-1 0,1 0 0,-1 0 0,0 0 0,0 0 0,0 0 0,0 0 0,0 0 0,0 0 0,1 0 0,-1 0 0,0 0 0,0 1 0,0-1 0,0 0 0,0 0 0,1 0 0,-1 0 0,0 0 0,0 0 0,0 0 0,0 0 0,0 0 0,1 0 0,-1-1 0,0 1 0,0 0 0,0 0 0,0 0 0,0 0 0,0 0 0,1 0 0,-1 0 0,0 0 0,0 0 0,0 0 0,0 0 0,0-1 0,5-14 0,-1-20 0,-6-5 0,-1-12 0,-1-2 0,0-1 0,1-5 0,1 2 0,6 1 0,5 7 0,5 7 0,5 12 0,3 6 0,2 8 0,1 6 0,0 5 0,0 4 0,1 2 0,-2 1 0,1-4 0,-1-1 0,5-4 0,1-1 0,-1 2 0,-1-3 0,4 1 0,-1 11 0,-6 7 0,4 13 0,3 4 0,-5 3 0,-6 0 0,-2 0 0,-5-1 0,1 4 0,-4-2 0,-4 0 0,-2-1 0,-2-2 0,-2-11 0,4-6 0,0-5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20:09.213"/>
    </inkml:context>
    <inkml:brush xml:id="br0">
      <inkml:brushProperty name="width" value="0.1" units="cm"/>
      <inkml:brushProperty name="height" value="0.1" units="cm"/>
      <inkml:brushProperty name="color" value="#AE198D"/>
      <inkml:brushProperty name="inkEffects" value="galaxy"/>
      <inkml:brushProperty name="anchorX" value="-34032.64844"/>
      <inkml:brushProperty name="anchorY" value="-24162.47461"/>
      <inkml:brushProperty name="scaleFactor" value="0.5"/>
    </inkml:brush>
  </inkml:definitions>
  <inkml:trace contextRef="#ctx0" brushRef="#br0">126 78 24575,'0'0'0,"0"4"0,0 6 0,0 10 0,0 4 0,10 7 0,0 7 0,9-6 0,0-1 0,1-7 0,-3-3 0,1-1 0,5-5 0,2 1 0,6 1 0,10-4 0,10-2 0,3-4 0,3-3 0,-7-2 0,-5-1 0,-8-1 0,-10-6 0,-4 1 0,-7-10 0,-7-5 0,-3-3 0,-4-6 0,-2-2 0,-1 0 0,0 1 0,0-3 0,0 1 0,0 1 0,-9 2 0,-5 2 0,-5 6 0,2 1 0,-2 5 0,0 5 0,-2 4 0,-10 3 0,-11 2 0,-5 1 0,-4 0 0,3 6 0,-8 0 0,0 0 0,0-2 0,7 0 0,6-2 0,12 4 0,6-1 0,4 0 0,1 4 0,5-2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20:10.972"/>
    </inkml:context>
    <inkml:brush xml:id="br0">
      <inkml:brushProperty name="width" value="0.1" units="cm"/>
      <inkml:brushProperty name="height" value="0.1" units="cm"/>
      <inkml:brushProperty name="color" value="#AE198D"/>
      <inkml:brushProperty name="inkEffects" value="galaxy"/>
      <inkml:brushProperty name="anchorX" value="-32636.85938"/>
      <inkml:brushProperty name="anchorY" value="-22876.14648"/>
      <inkml:brushProperty name="scaleFactor" value="0.5"/>
    </inkml:brush>
  </inkml:definitions>
  <inkml:trace contextRef="#ctx0" brushRef="#br0">0 15 24575,'0'0'0,"4"0"0,7 5 0,-1 5 0,4 0 0,2 4 0,4-2 0,2-3 0,-4 3 0,1 2 0,1 4 0,1-3 0,0-3 0,2-4 0,1-2 0,0-3 0,0-2 0,0-6 0,1-6 0,-6-4 0,1 5 0,-6 7 0,-4 9 0,2 2 0,1 5 0,-2 4 0,8 4 0,12 11 0,3 1 0,6 2 0,3 3 0,-1-2 0,-4-7 0,-4-8 0,-9-13 0,-2-10 0,-2-14 0,-6-12 0,-4-10 0,0-6 0,-2 1 0,-3-2 0,-2 4 0,-1 4 0,-3 4 0,1-1 0,3 3 0,1 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5T21:54:39.9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1,'23'8,"-9"0,78 35,2-4,2-4,1-4,2-4,0-5,2-4,0-5,1-4,0-4,181-15,-273 8,1 1,-1 0,1 1,0 0,-1 1,1 0,10 3,-18-3,-1 0,1 1,0-1,-1 0,1 1,-1 0,0 0,0-1,1 1,-1 1,0-1,-1 0,1 0,0 1,-1-1,1 1,-1-1,0 1,0 0,0 0,0-1,0 1,-1 0,1 0,-1 0,0 0,0 0,0 5,-1 2,1 1,1 0,0 0,0-1,1 1,0-1,1 1,0-1,1 0,0 0,1 0,0-1,12 19,-3-12,0 0,1 0,1-2,1 0,0 0,20 11,121 60,-19-12,-57-22,137 80,-173-109,78 26,-17-9,-5 8,-3 4,-2 4,156 119,-217-149,68 35,-35-23,-64-34,0 1,0-1,0 1,-1 0,1 0,-1 1,0-1,-1 1,1 0,-1 0,0 0,0 1,0-1,-1 1,0-1,0 1,0 0,1 6,0 10,-1 0,-1 0,-3 36,1-11,4 438,-17 434,14-911,-1-1,1 0,-2 0,1 0,-1 1,0-1,-1-1,0 1,0 0,0-1,-1 1,0-1,0 0,0 0,-1-1,0 1,0-1,0 0,-1 0,0-1,0 0,0 0,0 0,-1-1,1 0,-8 3,-6 1,0 0,0-1,-1-1,1-1,-1-1,0 0,-40-2,-131-22,45 3,118 20,29-2,0 0,0 1,0-1,0 0,-1 0,1 1,0-1,0 0,0 1,1-1,-1 0,0 1,0-1,0 0,0 1,0-1,0 0,0 1,0-1,1 0,-1 0,0 1,0-1,0 0,1 0,-1 1,0-1,0 0,1 0,-1 1,0-1,1 0,-1 0,0 0,0 0,1 0,-1 0,0 1,1-1,49 25,-49-25,39 17</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20:11.649"/>
    </inkml:context>
    <inkml:brush xml:id="br0">
      <inkml:brushProperty name="width" value="0.1" units="cm"/>
      <inkml:brushProperty name="height" value="0.1" units="cm"/>
      <inkml:brushProperty name="color" value="#AE198D"/>
      <inkml:brushProperty name="inkEffects" value="galaxy"/>
      <inkml:brushProperty name="anchorX" value="-34764.83984"/>
      <inkml:brushProperty name="anchorY" value="-24130.89844"/>
      <inkml:brushProperty name="scaleFactor" value="0.5"/>
    </inkml:brush>
  </inkml:definitions>
  <inkml:trace contextRef="#ctx0" brushRef="#br0">0 0 24575,'0'0'0,"0"9"0,0 12 0,0 3 0,0 9 0,0 1 0,0 9 0,0 8 0,0-2 0,0 2 0,0-6 0,0-1 0,0-5 0,0 1 0,0-4 0,0 1 0,0-2 0,0-3 0,0-3 0,0-2 0,0-1 0,0-2 0,0-4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20:12.267"/>
    </inkml:context>
    <inkml:brush xml:id="br0">
      <inkml:brushProperty name="width" value="0.1" units="cm"/>
      <inkml:brushProperty name="height" value="0.1" units="cm"/>
      <inkml:brushProperty name="color" value="#AE198D"/>
      <inkml:brushProperty name="inkEffects" value="galaxy"/>
      <inkml:brushProperty name="anchorX" value="-36034.83984"/>
      <inkml:brushProperty name="anchorY" value="-26149.07031"/>
      <inkml:brushProperty name="scaleFactor" value="0.5"/>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05.113"/>
    </inkml:context>
    <inkml:brush xml:id="br0">
      <inkml:brushProperty name="width" value="0.05" units="cm"/>
      <inkml:brushProperty name="height" value="0.05" units="cm"/>
      <inkml:brushProperty name="color" value="#FF0066"/>
    </inkml:brush>
  </inkml:definitions>
  <inkml:trace contextRef="#ctx0" brushRef="#br0">0 0 24575,'9'9'0,"-1"0"0,0 0 0,-1 1 0,0 0 0,-1 0 0,0 0 0,-1 1 0,8 20 0,-3 1 0,9 59 0,-1-7 0,52 118 0,-65-191 19,0 1-1,0 0 1,2-1 0,-1 0-1,1 0 1,10 11-1,23 39-1513,-33-47-5331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06.285"/>
    </inkml:context>
    <inkml:brush xml:id="br0">
      <inkml:brushProperty name="width" value="0.05" units="cm"/>
      <inkml:brushProperty name="height" value="0.05" units="cm"/>
      <inkml:brushProperty name="color" value="#FF0066"/>
    </inkml:brush>
  </inkml:definitions>
  <inkml:trace contextRef="#ctx0" brushRef="#br0">0 440 24575,'8'-2'0,"-1"1"0,0-1 0,1-1 0,-1 1 0,0-1 0,0-1 0,-1 1 0,14-9 0,5-3 0,49-21 0,0 3 0,115-34 0,170-48 0,-61 22 120,-237 78-615,1 3 0,121-9 0,-155 21-6331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5T22:17:07.366"/>
    </inkml:context>
    <inkml:brush xml:id="br0">
      <inkml:brushProperty name="width" value="0.05" units="cm"/>
      <inkml:brushProperty name="height" value="0.05" units="cm"/>
      <inkml:brushProperty name="color" value="#FF0066"/>
    </inkml:brush>
  </inkml:definitions>
  <inkml:trace contextRef="#ctx0" brushRef="#br0">55 47 24575,'-1'4'0,"0"-1"0,0 1 0,-1 0 0,1 0 0,-1-1 0,1 1 0,-1-1 0,0 1 0,-4 4 0,-12 23 0,13-10 0,1-1 0,0 1 0,2 0 0,0 0 0,1 0 0,4 30 0,-2-35 0,1 0 0,1-1 0,0 1 0,1-1 0,1 0 0,0 0 0,1 0 0,1 0 0,9 15 0,-6-18 0,1 0 0,0 0 0,0-1 0,1-1 0,0 0 0,1-1 0,0 0 0,0 0 0,1-2 0,0 0 0,1 0 0,24 6 0,13 3 0,0-3 0,71 9 0,-105-19 0,1 1 0,0-2 0,-1 1 0,1-2 0,0-1 0,0 0 0,31-5 0,-46 3 0,-1 1 0,1-1 0,-1 0 0,0 0 0,0 0 0,1-1 0,-2 1 0,1-1 0,0 1 0,0-1 0,-1 0 0,1 0 0,-1 0 0,0-1 0,0 1 0,0 0 0,-1-1 0,1 1 0,-1-1 0,0 0 0,0 1 0,0-1 0,0 0 0,-1 0 0,0 0 0,1-5 0,0-14 0,-1 0 0,-1-1 0,-4-23 0,4 36 0,-4-20 0,-1 1 0,-1 0 0,-2 0 0,-1 0 0,-2 1 0,0 1 0,-2 0 0,-1 1 0,-1 0 0,-36-44 0,46 64-151,-1-1-1,0 1 0,-1 0 0,1 1 1,-1-1-1,0 1 0,-1 1 1,-12-7-1,0 3-6674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23CF2-00AD-4CF9-8D33-070E11772B02}" type="datetimeFigureOut">
              <a:rPr lang="en-US" smtClean="0"/>
              <a:t>10/9/2024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245828-65E3-4A3B-A3A6-625C14D2A8BE}" type="slidenum">
              <a:rPr lang="en-US" smtClean="0"/>
              <a:t>‹#›</a:t>
            </a:fld>
            <a:endParaRPr lang="en-US" dirty="0"/>
          </a:p>
        </p:txBody>
      </p:sp>
    </p:spTree>
    <p:extLst>
      <p:ext uri="{BB962C8B-B14F-4D97-AF65-F5344CB8AC3E}">
        <p14:creationId xmlns:p14="http://schemas.microsoft.com/office/powerpoint/2010/main" val="3257165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Hi,</a:t>
            </a:r>
            <a:r>
              <a:rPr lang="en-US" baseline="0" dirty="0"/>
              <a:t> my name is, I am the…..etc. Lot of different ways to go with this topic- could be focused on technical aspects, or tips for the local level, or what the Feds are doing, lease agreements, even site design, applications, and on and on. Approach I’ve taken, you’re a planner and you just found out you’re assigned to wireless…So, what do you need to know? For your entertainment, a few pics of my cats….</a:t>
            </a:r>
            <a:endParaRPr lang="en-US" dirty="0"/>
          </a:p>
        </p:txBody>
      </p:sp>
      <p:sp>
        <p:nvSpPr>
          <p:cNvPr id="4" name="Slide Number Placeholder 3"/>
          <p:cNvSpPr>
            <a:spLocks noGrp="1"/>
          </p:cNvSpPr>
          <p:nvPr>
            <p:ph type="sldNum" sz="quarter" idx="10"/>
          </p:nvPr>
        </p:nvSpPr>
        <p:spPr/>
        <p:txBody>
          <a:bodyPr/>
          <a:lstStyle/>
          <a:p>
            <a:fld id="{42BAA485-934F-45BF-8B51-0E781A3C8CA8}" type="slidenum">
              <a:rPr lang="en-US" smtClean="0"/>
              <a:t>1</a:t>
            </a:fld>
            <a:endParaRPr lang="en-US" dirty="0"/>
          </a:p>
        </p:txBody>
      </p:sp>
    </p:spTree>
    <p:extLst>
      <p:ext uri="{BB962C8B-B14F-4D97-AF65-F5344CB8AC3E}">
        <p14:creationId xmlns:p14="http://schemas.microsoft.com/office/powerpoint/2010/main" val="2198726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363EF14-F9A0-9F8D-4B28-11FD34F533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08A5922C-A9C6-C0A1-717E-2156B608F6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4340" name="Slide Number Placeholder 3">
            <a:extLst>
              <a:ext uri="{FF2B5EF4-FFF2-40B4-BE49-F238E27FC236}">
                <a16:creationId xmlns:a16="http://schemas.microsoft.com/office/drawing/2014/main" id="{66A1F566-070F-64B9-DAF1-279B7FE631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BB408D-A4F7-402F-B619-70AA94E09988}" type="slidenum">
              <a:rPr lang="en-US" altLang="en-US" smtClean="0"/>
              <a:pPr>
                <a:spcBef>
                  <a:spcPct val="0"/>
                </a:spcBef>
              </a:pPr>
              <a:t>11</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cell sites</a:t>
            </a:r>
            <a:r>
              <a:rPr lang="en-US" baseline="0" dirty="0"/>
              <a:t> are pretty new to Abq. Small cells cover about a 500 ft. radius, serve coverage and capacity, about 25 foot centerlines. Typically used to increase capacity in small areas. </a:t>
            </a:r>
          </a:p>
          <a:p>
            <a:r>
              <a:rPr lang="en-US" baseline="0" dirty="0"/>
              <a:t>DAS- we don’t have here.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AA485-934F-45BF-8B51-0E781A3C8C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6533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AA485-934F-45BF-8B51-0E781A3C8C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0913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AA485-934F-45BF-8B51-0E781A3C8C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75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AA485-934F-45BF-8B51-0E781A3C8C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7791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for this slide is that, well, you have regulations, but where do you take it from there? What’s the process for dealing</a:t>
            </a:r>
            <a:r>
              <a:rPr lang="en-US" baseline="0" dirty="0"/>
              <a:t> with wireless requests? Review process- in Abq., all administrative, by Staff, some current planning some zoning counter depending upon what it is. </a:t>
            </a:r>
            <a:endParaRPr lang="en-US" dirty="0"/>
          </a:p>
        </p:txBody>
      </p:sp>
      <p:sp>
        <p:nvSpPr>
          <p:cNvPr id="4" name="Slide Number Placeholder 3"/>
          <p:cNvSpPr>
            <a:spLocks noGrp="1"/>
          </p:cNvSpPr>
          <p:nvPr>
            <p:ph type="sldNum" sz="quarter" idx="10"/>
          </p:nvPr>
        </p:nvSpPr>
        <p:spPr/>
        <p:txBody>
          <a:bodyPr/>
          <a:lstStyle/>
          <a:p>
            <a:fld id="{42BAA485-934F-45BF-8B51-0E781A3C8CA8}" type="slidenum">
              <a:rPr lang="en-US" smtClean="0"/>
              <a:t>51</a:t>
            </a:fld>
            <a:endParaRPr lang="en-US" dirty="0"/>
          </a:p>
        </p:txBody>
      </p:sp>
    </p:spTree>
    <p:extLst>
      <p:ext uri="{BB962C8B-B14F-4D97-AF65-F5344CB8AC3E}">
        <p14:creationId xmlns:p14="http://schemas.microsoft.com/office/powerpoint/2010/main" val="198756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issues and challenges based on my experience. Of course, it’s going to be different in each jurisdiction, but I think that generally a lot of these tend</a:t>
            </a:r>
            <a:r>
              <a:rPr lang="en-US" baseline="0" dirty="0"/>
              <a:t> to</a:t>
            </a:r>
            <a:r>
              <a:rPr lang="en-US" dirty="0"/>
              <a:t> hold true. </a:t>
            </a:r>
          </a:p>
        </p:txBody>
      </p:sp>
      <p:sp>
        <p:nvSpPr>
          <p:cNvPr id="4" name="Slide Number Placeholder 3"/>
          <p:cNvSpPr>
            <a:spLocks noGrp="1"/>
          </p:cNvSpPr>
          <p:nvPr>
            <p:ph type="sldNum" sz="quarter" idx="10"/>
          </p:nvPr>
        </p:nvSpPr>
        <p:spPr/>
        <p:txBody>
          <a:bodyPr/>
          <a:lstStyle/>
          <a:p>
            <a:fld id="{42BAA485-934F-45BF-8B51-0E781A3C8CA8}" type="slidenum">
              <a:rPr lang="en-US" smtClean="0"/>
              <a:t>52</a:t>
            </a:fld>
            <a:endParaRPr lang="en-US" dirty="0"/>
          </a:p>
        </p:txBody>
      </p:sp>
    </p:spTree>
    <p:extLst>
      <p:ext uri="{BB962C8B-B14F-4D97-AF65-F5344CB8AC3E}">
        <p14:creationId xmlns:p14="http://schemas.microsoft.com/office/powerpoint/2010/main" val="1739782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46C9EB-099C-41C2-A083-CFE24B88871B}"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3E510C-899F-42FE-AE9E-BB2B566FD7E2}" type="slidenum">
              <a:rPr lang="en-US" smtClean="0"/>
              <a:t>‹#›</a:t>
            </a:fld>
            <a:endParaRPr lang="en-US" dirty="0"/>
          </a:p>
        </p:txBody>
      </p:sp>
    </p:spTree>
    <p:extLst>
      <p:ext uri="{BB962C8B-B14F-4D97-AF65-F5344CB8AC3E}">
        <p14:creationId xmlns:p14="http://schemas.microsoft.com/office/powerpoint/2010/main" val="359398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46C9EB-099C-41C2-A083-CFE24B88871B}"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3E510C-899F-42FE-AE9E-BB2B566FD7E2}" type="slidenum">
              <a:rPr lang="en-US" smtClean="0"/>
              <a:t>‹#›</a:t>
            </a:fld>
            <a:endParaRPr lang="en-US" dirty="0"/>
          </a:p>
        </p:txBody>
      </p:sp>
    </p:spTree>
    <p:extLst>
      <p:ext uri="{BB962C8B-B14F-4D97-AF65-F5344CB8AC3E}">
        <p14:creationId xmlns:p14="http://schemas.microsoft.com/office/powerpoint/2010/main" val="3417761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46C9EB-099C-41C2-A083-CFE24B88871B}"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3E510C-899F-42FE-AE9E-BB2B566FD7E2}" type="slidenum">
              <a:rPr lang="en-US" smtClean="0"/>
              <a:t>‹#›</a:t>
            </a:fld>
            <a:endParaRPr lang="en-US" dirty="0"/>
          </a:p>
        </p:txBody>
      </p:sp>
    </p:spTree>
    <p:extLst>
      <p:ext uri="{BB962C8B-B14F-4D97-AF65-F5344CB8AC3E}">
        <p14:creationId xmlns:p14="http://schemas.microsoft.com/office/powerpoint/2010/main" val="542372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24122C7-A23F-4DC2-835B-FC199A92B558}" type="datetime1">
              <a:rPr lang="en-US" smtClean="0"/>
              <a:t>10/9/2024</a:t>
            </a:fld>
            <a:endParaRPr lang="en-US" dirty="0"/>
          </a:p>
        </p:txBody>
      </p:sp>
      <p:sp>
        <p:nvSpPr>
          <p:cNvPr id="8" name="Slide Number Placeholder 7"/>
          <p:cNvSpPr>
            <a:spLocks noGrp="1"/>
          </p:cNvSpPr>
          <p:nvPr>
            <p:ph type="sldNum" sz="quarter" idx="11"/>
          </p:nvPr>
        </p:nvSpPr>
        <p:spPr/>
        <p:txBody>
          <a:bodyPr/>
          <a:lstStyle/>
          <a:p>
            <a:fld id="{31440658-2708-4764-91A6-1D813E743C76}"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48802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60CC678-177B-4791-AD3A-D1B113C413ED}" type="datetime1">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3671918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25112-EF86-4D63-844A-FE3FEE7DBF83}" type="datetime1">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440658-2708-4764-91A6-1D813E743C76}" type="slidenum">
              <a:rPr lang="en-US" smtClean="0"/>
              <a:t>‹#›</a:t>
            </a:fld>
            <a:endParaRPr lang="en-US" dirty="0"/>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561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3FD689-470A-4959-8637-640E5C855341}" type="datetime1">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440658-2708-4764-91A6-1D813E743C76}" type="slidenum">
              <a:rPr lang="en-US" smtClean="0"/>
              <a:t>‹#›</a:t>
            </a:fld>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4421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CACED84-64CD-4DFB-A5C1-8BC3CF7FBEB4}" type="datetime1">
              <a:rPr lang="en-US" smtClean="0"/>
              <a:t>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440658-2708-4764-91A6-1D813E743C76}" type="slidenum">
              <a:rPr lang="en-US" smtClean="0"/>
              <a:t>‹#›</a:t>
            </a:fld>
            <a:endParaRPr lang="en-US" dirty="0"/>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2688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369078-9486-403B-A949-F9E07CA29105}" type="datetime1">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4168261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664478-D564-488E-8C50-0B9086D29E13}" type="datetime1">
              <a:rPr lang="en-US" smtClean="0"/>
              <a:t>10/9/2024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2296683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B42E2E-C022-43A3-83B7-6466ABBC6361}" type="datetime1">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191278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46C9EB-099C-41C2-A083-CFE24B88871B}"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3E510C-899F-42FE-AE9E-BB2B566FD7E2}" type="slidenum">
              <a:rPr lang="en-US" smtClean="0"/>
              <a:t>‹#›</a:t>
            </a:fld>
            <a:endParaRPr lang="en-US" dirty="0"/>
          </a:p>
        </p:txBody>
      </p:sp>
    </p:spTree>
    <p:extLst>
      <p:ext uri="{BB962C8B-B14F-4D97-AF65-F5344CB8AC3E}">
        <p14:creationId xmlns:p14="http://schemas.microsoft.com/office/powerpoint/2010/main" val="3238049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9DE2B-8D60-49B3-8B2C-EB5DE3BCC61E}" type="datetime1">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3196007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FC4C97-E47A-47D3-8AC6-13552ABDA79D}" type="datetime1">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2112158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C79E5A-6087-4922-B91B-F8C66FED598F}" type="datetime1">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1179262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24122C7-A23F-4DC2-835B-FC199A92B558}" type="datetime1">
              <a:rPr lang="en-US" smtClean="0"/>
              <a:t>10/9/2024</a:t>
            </a:fld>
            <a:endParaRPr lang="en-US" dirty="0"/>
          </a:p>
        </p:txBody>
      </p:sp>
      <p:sp>
        <p:nvSpPr>
          <p:cNvPr id="8" name="Slide Number Placeholder 7"/>
          <p:cNvSpPr>
            <a:spLocks noGrp="1"/>
          </p:cNvSpPr>
          <p:nvPr>
            <p:ph type="sldNum" sz="quarter" idx="11"/>
          </p:nvPr>
        </p:nvSpPr>
        <p:spPr/>
        <p:txBody>
          <a:bodyPr/>
          <a:lstStyle/>
          <a:p>
            <a:fld id="{31440658-2708-4764-91A6-1D813E743C76}"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559254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60CC678-177B-4791-AD3A-D1B113C413ED}" type="datetime1">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130492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25112-EF86-4D63-844A-FE3FEE7DBF83}" type="datetime1">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440658-2708-4764-91A6-1D813E743C76}" type="slidenum">
              <a:rPr lang="en-US" smtClean="0"/>
              <a:t>‹#›</a:t>
            </a:fld>
            <a:endParaRPr lang="en-US" dirty="0"/>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3208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3FD689-470A-4959-8637-640E5C855341}" type="datetime1">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440658-2708-4764-91A6-1D813E743C76}" type="slidenum">
              <a:rPr lang="en-US" smtClean="0"/>
              <a:t>‹#›</a:t>
            </a:fld>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841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CACED84-64CD-4DFB-A5C1-8BC3CF7FBEB4}" type="datetime1">
              <a:rPr lang="en-US" smtClean="0"/>
              <a:t>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440658-2708-4764-91A6-1D813E743C76}" type="slidenum">
              <a:rPr lang="en-US" smtClean="0"/>
              <a:t>‹#›</a:t>
            </a:fld>
            <a:endParaRPr lang="en-US" dirty="0"/>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126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369078-9486-403B-A949-F9E07CA29105}" type="datetime1">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190840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664478-D564-488E-8C50-0B9086D29E13}" type="datetime1">
              <a:rPr lang="en-US" smtClean="0"/>
              <a:t>10/9/2024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566071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46C9EB-099C-41C2-A083-CFE24B88871B}"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3E510C-899F-42FE-AE9E-BB2B566FD7E2}" type="slidenum">
              <a:rPr lang="en-US" smtClean="0"/>
              <a:t>‹#›</a:t>
            </a:fld>
            <a:endParaRPr lang="en-US" dirty="0"/>
          </a:p>
        </p:txBody>
      </p:sp>
    </p:spTree>
    <p:extLst>
      <p:ext uri="{BB962C8B-B14F-4D97-AF65-F5344CB8AC3E}">
        <p14:creationId xmlns:p14="http://schemas.microsoft.com/office/powerpoint/2010/main" val="32868967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B42E2E-C022-43A3-83B7-6466ABBC6361}" type="datetime1">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1455900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9DE2B-8D60-49B3-8B2C-EB5DE3BCC61E}" type="datetime1">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1909952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FC4C97-E47A-47D3-8AC6-13552ABDA79D}" type="datetime1">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3936757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C79E5A-6087-4922-B91B-F8C66FED598F}" type="datetime1">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440658-2708-4764-91A6-1D813E743C76}" type="slidenum">
              <a:rPr lang="en-US" smtClean="0"/>
              <a:t>‹#›</a:t>
            </a:fld>
            <a:endParaRPr lang="en-US" dirty="0"/>
          </a:p>
        </p:txBody>
      </p:sp>
    </p:spTree>
    <p:extLst>
      <p:ext uri="{BB962C8B-B14F-4D97-AF65-F5344CB8AC3E}">
        <p14:creationId xmlns:p14="http://schemas.microsoft.com/office/powerpoint/2010/main" val="259842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46C9EB-099C-41C2-A083-CFE24B88871B}"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3E510C-899F-42FE-AE9E-BB2B566FD7E2}" type="slidenum">
              <a:rPr lang="en-US" smtClean="0"/>
              <a:t>‹#›</a:t>
            </a:fld>
            <a:endParaRPr lang="en-US" dirty="0"/>
          </a:p>
        </p:txBody>
      </p:sp>
    </p:spTree>
    <p:extLst>
      <p:ext uri="{BB962C8B-B14F-4D97-AF65-F5344CB8AC3E}">
        <p14:creationId xmlns:p14="http://schemas.microsoft.com/office/powerpoint/2010/main" val="1133327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46C9EB-099C-41C2-A083-CFE24B88871B}" type="datetimeFigureOut">
              <a:rPr lang="en-US" smtClean="0"/>
              <a:t>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3E510C-899F-42FE-AE9E-BB2B566FD7E2}" type="slidenum">
              <a:rPr lang="en-US" smtClean="0"/>
              <a:t>‹#›</a:t>
            </a:fld>
            <a:endParaRPr lang="en-US" dirty="0"/>
          </a:p>
        </p:txBody>
      </p:sp>
    </p:spTree>
    <p:extLst>
      <p:ext uri="{BB962C8B-B14F-4D97-AF65-F5344CB8AC3E}">
        <p14:creationId xmlns:p14="http://schemas.microsoft.com/office/powerpoint/2010/main" val="2364917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46C9EB-099C-41C2-A083-CFE24B88871B}" type="datetimeFigureOut">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3E510C-899F-42FE-AE9E-BB2B566FD7E2}" type="slidenum">
              <a:rPr lang="en-US" smtClean="0"/>
              <a:t>‹#›</a:t>
            </a:fld>
            <a:endParaRPr lang="en-US" dirty="0"/>
          </a:p>
        </p:txBody>
      </p:sp>
    </p:spTree>
    <p:extLst>
      <p:ext uri="{BB962C8B-B14F-4D97-AF65-F5344CB8AC3E}">
        <p14:creationId xmlns:p14="http://schemas.microsoft.com/office/powerpoint/2010/main" val="308047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46C9EB-099C-41C2-A083-CFE24B88871B}" type="datetimeFigureOut">
              <a:rPr lang="en-US" smtClean="0"/>
              <a:t>10/9/2024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3E510C-899F-42FE-AE9E-BB2B566FD7E2}" type="slidenum">
              <a:rPr lang="en-US" smtClean="0"/>
              <a:t>‹#›</a:t>
            </a:fld>
            <a:endParaRPr lang="en-US" dirty="0"/>
          </a:p>
        </p:txBody>
      </p:sp>
    </p:spTree>
    <p:extLst>
      <p:ext uri="{BB962C8B-B14F-4D97-AF65-F5344CB8AC3E}">
        <p14:creationId xmlns:p14="http://schemas.microsoft.com/office/powerpoint/2010/main" val="648552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46C9EB-099C-41C2-A083-CFE24B88871B}"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3E510C-899F-42FE-AE9E-BB2B566FD7E2}" type="slidenum">
              <a:rPr lang="en-US" smtClean="0"/>
              <a:t>‹#›</a:t>
            </a:fld>
            <a:endParaRPr lang="en-US" dirty="0"/>
          </a:p>
        </p:txBody>
      </p:sp>
    </p:spTree>
    <p:extLst>
      <p:ext uri="{BB962C8B-B14F-4D97-AF65-F5344CB8AC3E}">
        <p14:creationId xmlns:p14="http://schemas.microsoft.com/office/powerpoint/2010/main" val="3272422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46C9EB-099C-41C2-A083-CFE24B88871B}"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3E510C-899F-42FE-AE9E-BB2B566FD7E2}" type="slidenum">
              <a:rPr lang="en-US" smtClean="0"/>
              <a:t>‹#›</a:t>
            </a:fld>
            <a:endParaRPr lang="en-US" dirty="0"/>
          </a:p>
        </p:txBody>
      </p:sp>
    </p:spTree>
    <p:extLst>
      <p:ext uri="{BB962C8B-B14F-4D97-AF65-F5344CB8AC3E}">
        <p14:creationId xmlns:p14="http://schemas.microsoft.com/office/powerpoint/2010/main" val="864852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6C9EB-099C-41C2-A083-CFE24B88871B}" type="datetimeFigureOut">
              <a:rPr lang="en-US" smtClean="0"/>
              <a:t>10/9/2024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E510C-899F-42FE-AE9E-BB2B566FD7E2}" type="slidenum">
              <a:rPr lang="en-US" smtClean="0"/>
              <a:t>‹#›</a:t>
            </a:fld>
            <a:endParaRPr lang="en-US" dirty="0"/>
          </a:p>
        </p:txBody>
      </p:sp>
    </p:spTree>
    <p:extLst>
      <p:ext uri="{BB962C8B-B14F-4D97-AF65-F5344CB8AC3E}">
        <p14:creationId xmlns:p14="http://schemas.microsoft.com/office/powerpoint/2010/main" val="1238187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accent1">
                <a:lumMod val="60000"/>
                <a:lumOff val="40000"/>
              </a:schemeClr>
            </a:gs>
            <a:gs pos="76000">
              <a:schemeClr val="bg1">
                <a:tint val="90000"/>
                <a:shade val="90000"/>
                <a:satMod val="200000"/>
              </a:schemeClr>
            </a:gs>
            <a:gs pos="92000">
              <a:schemeClr val="bg1">
                <a:tint val="90000"/>
                <a:shade val="70000"/>
                <a:satMod val="25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DE57F5A-F9FE-4C9F-BE16-56B6053AFDB0}" type="datetime1">
              <a:rPr lang="en-US" smtClean="0"/>
              <a:t>10/9/2024</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31440658-2708-4764-91A6-1D813E743C76}" type="slidenum">
              <a:rPr lang="en-US" smtClean="0"/>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49646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5000"/>
            <a:lum/>
          </a:blip>
          <a:srcRect/>
          <a:stretch>
            <a:fillRect l="-11000" r="-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DE57F5A-F9FE-4C9F-BE16-56B6053AFDB0}" type="datetime1">
              <a:rPr lang="en-US" smtClean="0"/>
              <a:t>10/9/2024</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31440658-2708-4764-91A6-1D813E743C76}" type="slidenum">
              <a:rPr lang="en-US" smtClean="0"/>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60834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image" Target="../media/image27.png"/><Relationship Id="rId21" Type="http://schemas.openxmlformats.org/officeDocument/2006/relationships/image" Target="../media/image18.png"/><Relationship Id="rId34" Type="http://schemas.openxmlformats.org/officeDocument/2006/relationships/customXml" Target="../ink/ink17.xml"/><Relationship Id="rId42" Type="http://schemas.openxmlformats.org/officeDocument/2006/relationships/customXml" Target="../ink/ink21.xml"/><Relationship Id="rId47" Type="http://schemas.openxmlformats.org/officeDocument/2006/relationships/image" Target="../media/image31.png"/><Relationship Id="rId50" Type="http://schemas.openxmlformats.org/officeDocument/2006/relationships/customXml" Target="../ink/ink25.xml"/><Relationship Id="rId55" Type="http://schemas.openxmlformats.org/officeDocument/2006/relationships/image" Target="../media/image35.png"/><Relationship Id="rId63" Type="http://schemas.openxmlformats.org/officeDocument/2006/relationships/image" Target="../media/image39.png"/><Relationship Id="rId68" Type="http://schemas.openxmlformats.org/officeDocument/2006/relationships/customXml" Target="../ink/ink34.xml"/><Relationship Id="rId7" Type="http://schemas.openxmlformats.org/officeDocument/2006/relationships/image" Target="../media/image11.png"/><Relationship Id="rId71" Type="http://schemas.openxmlformats.org/officeDocument/2006/relationships/image" Target="../media/image43.png"/><Relationship Id="rId2" Type="http://schemas.openxmlformats.org/officeDocument/2006/relationships/customXml" Target="../ink/ink1.xml"/><Relationship Id="rId16" Type="http://schemas.openxmlformats.org/officeDocument/2006/relationships/customXml" Target="../ink/ink8.xml"/><Relationship Id="rId29" Type="http://schemas.openxmlformats.org/officeDocument/2006/relationships/image" Target="../media/image22.png"/><Relationship Id="rId11" Type="http://schemas.openxmlformats.org/officeDocument/2006/relationships/image" Target="../media/image13.png"/><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26.png"/><Relationship Id="rId40" Type="http://schemas.openxmlformats.org/officeDocument/2006/relationships/customXml" Target="../ink/ink20.xml"/><Relationship Id="rId45" Type="http://schemas.openxmlformats.org/officeDocument/2006/relationships/image" Target="../media/image30.png"/><Relationship Id="rId53" Type="http://schemas.openxmlformats.org/officeDocument/2006/relationships/image" Target="../media/image34.png"/><Relationship Id="rId58" Type="http://schemas.openxmlformats.org/officeDocument/2006/relationships/customXml" Target="../ink/ink29.xml"/><Relationship Id="rId66" Type="http://schemas.openxmlformats.org/officeDocument/2006/relationships/customXml" Target="../ink/ink33.xml"/><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customXml" Target="../ink/ink14.xml"/><Relationship Id="rId36" Type="http://schemas.openxmlformats.org/officeDocument/2006/relationships/customXml" Target="../ink/ink18.xml"/><Relationship Id="rId49" Type="http://schemas.openxmlformats.org/officeDocument/2006/relationships/image" Target="../media/image32.png"/><Relationship Id="rId57" Type="http://schemas.openxmlformats.org/officeDocument/2006/relationships/image" Target="../media/image36.png"/><Relationship Id="rId61" Type="http://schemas.openxmlformats.org/officeDocument/2006/relationships/image" Target="../media/image38.png"/><Relationship Id="rId10" Type="http://schemas.openxmlformats.org/officeDocument/2006/relationships/customXml" Target="../ink/ink5.xml"/><Relationship Id="rId19" Type="http://schemas.openxmlformats.org/officeDocument/2006/relationships/image" Target="../media/image17.png"/><Relationship Id="rId31" Type="http://schemas.openxmlformats.org/officeDocument/2006/relationships/image" Target="../media/image23.png"/><Relationship Id="rId44" Type="http://schemas.openxmlformats.org/officeDocument/2006/relationships/customXml" Target="../ink/ink22.xml"/><Relationship Id="rId52" Type="http://schemas.openxmlformats.org/officeDocument/2006/relationships/customXml" Target="../ink/ink26.xml"/><Relationship Id="rId60" Type="http://schemas.openxmlformats.org/officeDocument/2006/relationships/customXml" Target="../ink/ink30.xml"/><Relationship Id="rId65" Type="http://schemas.openxmlformats.org/officeDocument/2006/relationships/image" Target="../media/image40.png"/><Relationship Id="rId73" Type="http://schemas.openxmlformats.org/officeDocument/2006/relationships/image" Target="../media/image44.png"/><Relationship Id="rId4" Type="http://schemas.openxmlformats.org/officeDocument/2006/relationships/customXml" Target="../ink/ink2.xml"/><Relationship Id="rId9" Type="http://schemas.openxmlformats.org/officeDocument/2006/relationships/image" Target="../media/image12.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21.png"/><Relationship Id="rId30" Type="http://schemas.openxmlformats.org/officeDocument/2006/relationships/customXml" Target="../ink/ink15.xml"/><Relationship Id="rId35" Type="http://schemas.openxmlformats.org/officeDocument/2006/relationships/image" Target="../media/image25.png"/><Relationship Id="rId43" Type="http://schemas.openxmlformats.org/officeDocument/2006/relationships/image" Target="../media/image29.png"/><Relationship Id="rId48" Type="http://schemas.openxmlformats.org/officeDocument/2006/relationships/customXml" Target="../ink/ink24.xml"/><Relationship Id="rId56" Type="http://schemas.openxmlformats.org/officeDocument/2006/relationships/customXml" Target="../ink/ink28.xml"/><Relationship Id="rId64" Type="http://schemas.openxmlformats.org/officeDocument/2006/relationships/customXml" Target="../ink/ink32.xml"/><Relationship Id="rId69" Type="http://schemas.openxmlformats.org/officeDocument/2006/relationships/image" Target="../media/image42.png"/><Relationship Id="rId8" Type="http://schemas.openxmlformats.org/officeDocument/2006/relationships/customXml" Target="../ink/ink4.xml"/><Relationship Id="rId51" Type="http://schemas.openxmlformats.org/officeDocument/2006/relationships/image" Target="../media/image33.png"/><Relationship Id="rId72" Type="http://schemas.openxmlformats.org/officeDocument/2006/relationships/customXml" Target="../ink/ink36.xml"/><Relationship Id="rId3" Type="http://schemas.openxmlformats.org/officeDocument/2006/relationships/image" Target="../media/image9.png"/><Relationship Id="rId12" Type="http://schemas.openxmlformats.org/officeDocument/2006/relationships/customXml" Target="../ink/ink6.xml"/><Relationship Id="rId17" Type="http://schemas.openxmlformats.org/officeDocument/2006/relationships/image" Target="../media/image16.png"/><Relationship Id="rId25" Type="http://schemas.openxmlformats.org/officeDocument/2006/relationships/image" Target="../media/image20.png"/><Relationship Id="rId33" Type="http://schemas.openxmlformats.org/officeDocument/2006/relationships/image" Target="../media/image24.png"/><Relationship Id="rId38" Type="http://schemas.openxmlformats.org/officeDocument/2006/relationships/customXml" Target="../ink/ink19.xml"/><Relationship Id="rId46" Type="http://schemas.openxmlformats.org/officeDocument/2006/relationships/customXml" Target="../ink/ink23.xml"/><Relationship Id="rId59" Type="http://schemas.openxmlformats.org/officeDocument/2006/relationships/image" Target="../media/image37.png"/><Relationship Id="rId67" Type="http://schemas.openxmlformats.org/officeDocument/2006/relationships/image" Target="../media/image41.png"/><Relationship Id="rId20" Type="http://schemas.openxmlformats.org/officeDocument/2006/relationships/customXml" Target="../ink/ink10.xml"/><Relationship Id="rId41" Type="http://schemas.openxmlformats.org/officeDocument/2006/relationships/image" Target="../media/image28.png"/><Relationship Id="rId54" Type="http://schemas.openxmlformats.org/officeDocument/2006/relationships/customXml" Target="../ink/ink27.xml"/><Relationship Id="rId62" Type="http://schemas.openxmlformats.org/officeDocument/2006/relationships/customXml" Target="../ink/ink31.xml"/><Relationship Id="rId70" Type="http://schemas.openxmlformats.org/officeDocument/2006/relationships/customXml" Target="../ink/ink35.xml"/><Relationship Id="rId1" Type="http://schemas.openxmlformats.org/officeDocument/2006/relationships/slideLayout" Target="../slideLayouts/slideLayout2.xml"/><Relationship Id="rId6" Type="http://schemas.openxmlformats.org/officeDocument/2006/relationships/customXml" Target="../ink/ink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customXml" Target="../ink/ink45.xml"/><Relationship Id="rId26" Type="http://schemas.openxmlformats.org/officeDocument/2006/relationships/customXml" Target="../ink/ink49.xml"/><Relationship Id="rId39" Type="http://schemas.openxmlformats.org/officeDocument/2006/relationships/image" Target="../media/image67.png"/><Relationship Id="rId3" Type="http://schemas.openxmlformats.org/officeDocument/2006/relationships/image" Target="../media/image49.png"/><Relationship Id="rId21" Type="http://schemas.openxmlformats.org/officeDocument/2006/relationships/image" Target="../media/image58.png"/><Relationship Id="rId34" Type="http://schemas.openxmlformats.org/officeDocument/2006/relationships/customXml" Target="../ink/ink53.xml"/><Relationship Id="rId42" Type="http://schemas.openxmlformats.org/officeDocument/2006/relationships/customXml" Target="../ink/ink57.xml"/><Relationship Id="rId47" Type="http://schemas.openxmlformats.org/officeDocument/2006/relationships/image" Target="../media/image71.png"/><Relationship Id="rId50" Type="http://schemas.openxmlformats.org/officeDocument/2006/relationships/customXml" Target="../ink/ink61.xml"/><Relationship Id="rId7" Type="http://schemas.openxmlformats.org/officeDocument/2006/relationships/image" Target="../media/image51.png"/><Relationship Id="rId12" Type="http://schemas.openxmlformats.org/officeDocument/2006/relationships/customXml" Target="../ink/ink42.xml"/><Relationship Id="rId17" Type="http://schemas.openxmlformats.org/officeDocument/2006/relationships/image" Target="../media/image56.png"/><Relationship Id="rId25" Type="http://schemas.openxmlformats.org/officeDocument/2006/relationships/image" Target="../media/image60.png"/><Relationship Id="rId33" Type="http://schemas.openxmlformats.org/officeDocument/2006/relationships/image" Target="../media/image64.png"/><Relationship Id="rId38" Type="http://schemas.openxmlformats.org/officeDocument/2006/relationships/customXml" Target="../ink/ink55.xml"/><Relationship Id="rId46" Type="http://schemas.openxmlformats.org/officeDocument/2006/relationships/customXml" Target="../ink/ink59.xml"/><Relationship Id="rId2" Type="http://schemas.openxmlformats.org/officeDocument/2006/relationships/customXml" Target="../ink/ink37.xml"/><Relationship Id="rId16" Type="http://schemas.openxmlformats.org/officeDocument/2006/relationships/customXml" Target="../ink/ink44.xml"/><Relationship Id="rId20" Type="http://schemas.openxmlformats.org/officeDocument/2006/relationships/customXml" Target="../ink/ink46.xml"/><Relationship Id="rId29" Type="http://schemas.openxmlformats.org/officeDocument/2006/relationships/image" Target="../media/image62.png"/><Relationship Id="rId41"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customXml" Target="../ink/ink39.xml"/><Relationship Id="rId11" Type="http://schemas.openxmlformats.org/officeDocument/2006/relationships/image" Target="../media/image53.png"/><Relationship Id="rId24" Type="http://schemas.openxmlformats.org/officeDocument/2006/relationships/customXml" Target="../ink/ink48.xml"/><Relationship Id="rId32" Type="http://schemas.openxmlformats.org/officeDocument/2006/relationships/customXml" Target="../ink/ink52.xml"/><Relationship Id="rId37" Type="http://schemas.openxmlformats.org/officeDocument/2006/relationships/image" Target="../media/image66.png"/><Relationship Id="rId40" Type="http://schemas.openxmlformats.org/officeDocument/2006/relationships/customXml" Target="../ink/ink56.xml"/><Relationship Id="rId45" Type="http://schemas.openxmlformats.org/officeDocument/2006/relationships/image" Target="../media/image70.png"/><Relationship Id="rId5" Type="http://schemas.openxmlformats.org/officeDocument/2006/relationships/image" Target="../media/image50.png"/><Relationship Id="rId15" Type="http://schemas.openxmlformats.org/officeDocument/2006/relationships/image" Target="../media/image55.png"/><Relationship Id="rId23" Type="http://schemas.openxmlformats.org/officeDocument/2006/relationships/image" Target="../media/image59.png"/><Relationship Id="rId28" Type="http://schemas.openxmlformats.org/officeDocument/2006/relationships/customXml" Target="../ink/ink50.xml"/><Relationship Id="rId36" Type="http://schemas.openxmlformats.org/officeDocument/2006/relationships/customXml" Target="../ink/ink54.xml"/><Relationship Id="rId49" Type="http://schemas.openxmlformats.org/officeDocument/2006/relationships/image" Target="../media/image72.png"/><Relationship Id="rId10" Type="http://schemas.openxmlformats.org/officeDocument/2006/relationships/customXml" Target="../ink/ink41.xml"/><Relationship Id="rId19" Type="http://schemas.openxmlformats.org/officeDocument/2006/relationships/image" Target="../media/image57.png"/><Relationship Id="rId31" Type="http://schemas.openxmlformats.org/officeDocument/2006/relationships/image" Target="../media/image63.png"/><Relationship Id="rId44" Type="http://schemas.openxmlformats.org/officeDocument/2006/relationships/customXml" Target="../ink/ink58.xml"/><Relationship Id="rId4" Type="http://schemas.openxmlformats.org/officeDocument/2006/relationships/customXml" Target="../ink/ink38.xml"/><Relationship Id="rId9" Type="http://schemas.openxmlformats.org/officeDocument/2006/relationships/image" Target="../media/image52.png"/><Relationship Id="rId14" Type="http://schemas.openxmlformats.org/officeDocument/2006/relationships/customXml" Target="../ink/ink43.xml"/><Relationship Id="rId22" Type="http://schemas.openxmlformats.org/officeDocument/2006/relationships/customXml" Target="../ink/ink47.xml"/><Relationship Id="rId27" Type="http://schemas.openxmlformats.org/officeDocument/2006/relationships/image" Target="../media/image61.png"/><Relationship Id="rId30" Type="http://schemas.openxmlformats.org/officeDocument/2006/relationships/customXml" Target="../ink/ink51.xml"/><Relationship Id="rId35" Type="http://schemas.openxmlformats.org/officeDocument/2006/relationships/image" Target="../media/image65.png"/><Relationship Id="rId43" Type="http://schemas.openxmlformats.org/officeDocument/2006/relationships/image" Target="../media/image69.png"/><Relationship Id="rId48" Type="http://schemas.openxmlformats.org/officeDocument/2006/relationships/customXml" Target="../ink/ink60.xml"/><Relationship Id="rId8" Type="http://schemas.openxmlformats.org/officeDocument/2006/relationships/customXml" Target="../ink/ink40.xml"/><Relationship Id="rId51"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ree, outdoor, sky, house&#10;&#10;Description automatically generated">
            <a:extLst>
              <a:ext uri="{FF2B5EF4-FFF2-40B4-BE49-F238E27FC236}">
                <a16:creationId xmlns:a16="http://schemas.microsoft.com/office/drawing/2014/main" id="{E1E42696-A9C3-CE7F-E0AF-B6A1A3FE5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2816" y="1"/>
            <a:ext cx="14499313" cy="6857999"/>
          </a:xfrm>
          <a:prstGeom prst="rect">
            <a:avLst/>
          </a:prstGeom>
        </p:spPr>
      </p:pic>
      <p:sp>
        <p:nvSpPr>
          <p:cNvPr id="2" name="Title 1"/>
          <p:cNvSpPr>
            <a:spLocks noGrp="1"/>
          </p:cNvSpPr>
          <p:nvPr>
            <p:ph type="ctrTitle"/>
          </p:nvPr>
        </p:nvSpPr>
        <p:spPr>
          <a:xfrm>
            <a:off x="226011" y="1567569"/>
            <a:ext cx="9205372" cy="1828800"/>
          </a:xfrm>
        </p:spPr>
        <p:txBody>
          <a:bodyPr>
            <a:noAutofit/>
          </a:bodyPr>
          <a:lstStyle/>
          <a:p>
            <a:pPr algn="l"/>
            <a:r>
              <a:rPr lang="en-US" sz="4800" b="1" u="sng" dirty="0">
                <a:solidFill>
                  <a:schemeClr val="bg1"/>
                </a:solidFill>
              </a:rPr>
              <a:t>WTF?</a:t>
            </a:r>
            <a:r>
              <a:rPr lang="en-US" sz="4800" b="1" dirty="0">
                <a:solidFill>
                  <a:schemeClr val="bg1"/>
                </a:solidFill>
              </a:rPr>
              <a:t> </a:t>
            </a:r>
            <a:br>
              <a:rPr lang="en-US" sz="4400" b="1" dirty="0">
                <a:solidFill>
                  <a:schemeClr val="bg1"/>
                </a:solidFill>
              </a:rPr>
            </a:br>
            <a:r>
              <a:rPr lang="en-US" sz="4400" b="1" dirty="0">
                <a:solidFill>
                  <a:schemeClr val="bg1"/>
                </a:solidFill>
              </a:rPr>
              <a:t>Wireless Telecommunication Fa</a:t>
            </a:r>
            <a:r>
              <a:rPr lang="en-US" sz="4400" b="1" dirty="0">
                <a:solidFill>
                  <a:srgbClr val="0070C0"/>
                </a:solidFill>
              </a:rPr>
              <a:t>cilit</a:t>
            </a:r>
            <a:r>
              <a:rPr lang="en-US" sz="4400" b="1" dirty="0">
                <a:solidFill>
                  <a:schemeClr val="bg1"/>
                </a:solidFill>
              </a:rPr>
              <a:t>ies: The Boring Legal Stuff and the</a:t>
            </a:r>
            <a:br>
              <a:rPr lang="en-US" sz="4400" b="1" dirty="0">
                <a:solidFill>
                  <a:schemeClr val="bg1"/>
                </a:solidFill>
              </a:rPr>
            </a:br>
            <a:r>
              <a:rPr lang="en-US" sz="4400" b="1" dirty="0">
                <a:solidFill>
                  <a:schemeClr val="bg1"/>
                </a:solidFill>
              </a:rPr>
              <a:t>Fun Planning Stuff</a:t>
            </a:r>
          </a:p>
        </p:txBody>
      </p:sp>
      <p:sp>
        <p:nvSpPr>
          <p:cNvPr id="3" name="Subtitle 2"/>
          <p:cNvSpPr>
            <a:spLocks noGrp="1"/>
          </p:cNvSpPr>
          <p:nvPr>
            <p:ph type="subTitle" idx="1"/>
          </p:nvPr>
        </p:nvSpPr>
        <p:spPr>
          <a:xfrm>
            <a:off x="-513626" y="4988229"/>
            <a:ext cx="3878995" cy="1428750"/>
          </a:xfrm>
          <a:ln w="6350">
            <a:noFill/>
            <a:prstDash val="solid"/>
          </a:ln>
        </p:spPr>
        <p:txBody>
          <a:bodyPr>
            <a:normAutofit fontScale="85000" lnSpcReduction="20000"/>
          </a:bodyPr>
          <a:lstStyle/>
          <a:p>
            <a:r>
              <a:rPr lang="en-US" b="1" dirty="0">
                <a:solidFill>
                  <a:schemeClr val="bg1"/>
                </a:solidFill>
                <a:latin typeface="+mn-lt"/>
              </a:rPr>
              <a:t>Dr. Jonathan L. Kramer, Esq.</a:t>
            </a:r>
          </a:p>
          <a:p>
            <a:r>
              <a:rPr lang="en-US" b="1" dirty="0">
                <a:solidFill>
                  <a:schemeClr val="bg1"/>
                </a:solidFill>
                <a:latin typeface="+mn-lt"/>
              </a:rPr>
              <a:t>Telecom Law Firm, PC</a:t>
            </a:r>
          </a:p>
          <a:p>
            <a:r>
              <a:rPr lang="en-US" b="1" dirty="0">
                <a:solidFill>
                  <a:schemeClr val="bg1"/>
                </a:solidFill>
                <a:latin typeface="+mn-lt"/>
              </a:rPr>
              <a:t>NMAPA Conference</a:t>
            </a:r>
          </a:p>
          <a:p>
            <a:r>
              <a:rPr lang="en-US" b="1" dirty="0">
                <a:solidFill>
                  <a:schemeClr val="bg1"/>
                </a:solidFill>
                <a:latin typeface="+mn-lt"/>
              </a:rPr>
              <a:t>October </a:t>
            </a:r>
            <a:r>
              <a:rPr lang="en-US" b="1" dirty="0">
                <a:solidFill>
                  <a:schemeClr val="bg1"/>
                </a:solidFill>
              </a:rPr>
              <a:t>11</a:t>
            </a:r>
            <a:r>
              <a:rPr lang="en-US" b="1" dirty="0">
                <a:solidFill>
                  <a:schemeClr val="bg1"/>
                </a:solidFill>
                <a:latin typeface="+mn-lt"/>
              </a:rPr>
              <a:t>, 2024</a:t>
            </a:r>
          </a:p>
        </p:txBody>
      </p:sp>
      <p:sp>
        <p:nvSpPr>
          <p:cNvPr id="4" name="Slide Number Placeholder 3"/>
          <p:cNvSpPr>
            <a:spLocks noGrp="1"/>
          </p:cNvSpPr>
          <p:nvPr>
            <p:ph type="sldNum" sz="quarter" idx="12"/>
          </p:nvPr>
        </p:nvSpPr>
        <p:spPr/>
        <p:txBody>
          <a:bodyPr/>
          <a:lstStyle/>
          <a:p>
            <a:fld id="{31440658-2708-4764-91A6-1D813E743C76}" type="slidenum">
              <a:rPr lang="en-US" smtClean="0"/>
              <a:t>1</a:t>
            </a:fld>
            <a:endParaRPr lang="en-US" dirty="0"/>
          </a:p>
        </p:txBody>
      </p:sp>
      <p:sp>
        <p:nvSpPr>
          <p:cNvPr id="5" name="TextBox 4">
            <a:extLst>
              <a:ext uri="{FF2B5EF4-FFF2-40B4-BE49-F238E27FC236}">
                <a16:creationId xmlns:a16="http://schemas.microsoft.com/office/drawing/2014/main" id="{032D32A3-FDA6-4435-94CA-84982C5EE384}"/>
              </a:ext>
            </a:extLst>
          </p:cNvPr>
          <p:cNvSpPr txBox="1"/>
          <p:nvPr/>
        </p:nvSpPr>
        <p:spPr>
          <a:xfrm>
            <a:off x="2861615" y="5290431"/>
            <a:ext cx="2479249" cy="784830"/>
          </a:xfrm>
          <a:prstGeom prst="rect">
            <a:avLst/>
          </a:prstGeom>
          <a:noFill/>
          <a:ln>
            <a:noFill/>
          </a:ln>
        </p:spPr>
        <p:txBody>
          <a:bodyPr wrap="square" rtlCol="0">
            <a:spAutoFit/>
          </a:bodyPr>
          <a:lstStyle/>
          <a:p>
            <a:pPr>
              <a:spcAft>
                <a:spcPts val="600"/>
              </a:spcAft>
            </a:pPr>
            <a:r>
              <a:rPr lang="en-US" sz="2000" b="1" dirty="0">
                <a:solidFill>
                  <a:schemeClr val="bg1"/>
                </a:solidFill>
              </a:rPr>
              <a:t>Catalina Lehner, AICP</a:t>
            </a:r>
          </a:p>
          <a:p>
            <a:r>
              <a:rPr lang="en-US" sz="2000" b="1" dirty="0">
                <a:solidFill>
                  <a:schemeClr val="bg1"/>
                </a:solidFill>
              </a:rPr>
              <a:t>City of Albuquerque</a:t>
            </a:r>
          </a:p>
        </p:txBody>
      </p:sp>
    </p:spTree>
    <p:extLst>
      <p:ext uri="{BB962C8B-B14F-4D97-AF65-F5344CB8AC3E}">
        <p14:creationId xmlns:p14="http://schemas.microsoft.com/office/powerpoint/2010/main" val="392301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46279-5327-1ECD-F24D-D18A9FF4A8DD}"/>
              </a:ext>
            </a:extLst>
          </p:cNvPr>
          <p:cNvSpPr>
            <a:spLocks noGrp="1"/>
          </p:cNvSpPr>
          <p:nvPr>
            <p:ph type="title"/>
          </p:nvPr>
        </p:nvSpPr>
        <p:spPr>
          <a:xfrm>
            <a:off x="457200" y="304800"/>
            <a:ext cx="8229600" cy="639763"/>
          </a:xfrm>
        </p:spPr>
        <p:txBody>
          <a:bodyPr rtlCol="0">
            <a:normAutofit/>
          </a:bodyPr>
          <a:lstStyle/>
          <a:p>
            <a:pPr algn="ctr" eaLnBrk="1" fontAlgn="auto" hangingPunct="1">
              <a:spcAft>
                <a:spcPts val="0"/>
              </a:spcAft>
              <a:defRPr/>
            </a:pPr>
            <a:r>
              <a:rPr lang="en-US" sz="3600" dirty="0"/>
              <a:t>What is(n’t) a Substantial Change?</a:t>
            </a:r>
          </a:p>
        </p:txBody>
      </p:sp>
      <p:sp>
        <p:nvSpPr>
          <p:cNvPr id="14339" name="Content Placeholder 2">
            <a:extLst>
              <a:ext uri="{FF2B5EF4-FFF2-40B4-BE49-F238E27FC236}">
                <a16:creationId xmlns:a16="http://schemas.microsoft.com/office/drawing/2014/main" id="{F8072BB0-7517-6CA0-0AEA-3F6C8C1980EE}"/>
              </a:ext>
            </a:extLst>
          </p:cNvPr>
          <p:cNvSpPr>
            <a:spLocks noGrp="1"/>
          </p:cNvSpPr>
          <p:nvPr>
            <p:ph idx="1"/>
          </p:nvPr>
        </p:nvSpPr>
        <p:spPr>
          <a:xfrm>
            <a:off x="228600" y="1036637"/>
            <a:ext cx="8686800" cy="5451249"/>
          </a:xfrm>
        </p:spPr>
        <p:txBody>
          <a:bodyPr>
            <a:normAutofit/>
          </a:bodyPr>
          <a:lstStyle/>
          <a:p>
            <a:pPr marL="0" indent="0" eaLnBrk="1" hangingPunct="1">
              <a:buFont typeface="Arial" panose="020B0604020202020204" pitchFamily="34" charset="0"/>
              <a:buNone/>
              <a:defRPr/>
            </a:pPr>
            <a:r>
              <a:rPr lang="en-US" altLang="en-US" sz="1500" b="1" dirty="0"/>
              <a:t>§ 1.60001 Wireless Facility Modifications</a:t>
            </a:r>
            <a:endParaRPr lang="en-US" altLang="en-US" sz="1500" dirty="0"/>
          </a:p>
          <a:p>
            <a:pPr marL="0" indent="0" eaLnBrk="1" hangingPunct="1">
              <a:buFont typeface="Arial" panose="020B0604020202020204" pitchFamily="34" charset="0"/>
              <a:buNone/>
              <a:defRPr/>
            </a:pPr>
            <a:r>
              <a:rPr lang="en-US" altLang="en-US" sz="1200" dirty="0"/>
              <a:t>(b)(7) </a:t>
            </a:r>
            <a:r>
              <a:rPr lang="en-US" sz="1200" dirty="0"/>
              <a:t>Substantial change. A modification </a:t>
            </a:r>
            <a:r>
              <a:rPr lang="en-US" sz="1200" dirty="0">
                <a:solidFill>
                  <a:srgbClr val="FF0000"/>
                </a:solidFill>
              </a:rPr>
              <a:t>substantially changes the physical dimensions of an eligible support structure </a:t>
            </a:r>
            <a:r>
              <a:rPr lang="en-US" sz="1200" dirty="0"/>
              <a:t>if it meets any of the following criteria: </a:t>
            </a:r>
          </a:p>
          <a:p>
            <a:pPr marL="0" indent="0">
              <a:buNone/>
            </a:pPr>
            <a:r>
              <a:rPr lang="en-US" sz="1200" dirty="0"/>
              <a:t>(i) For towers </a:t>
            </a:r>
            <a:r>
              <a:rPr lang="en-US" sz="1200" dirty="0">
                <a:solidFill>
                  <a:srgbClr val="FF0000"/>
                </a:solidFill>
              </a:rPr>
              <a:t>other than towers in the public rights-of-way</a:t>
            </a:r>
            <a:r>
              <a:rPr lang="en-US" sz="1200" dirty="0"/>
              <a:t>, it increases the </a:t>
            </a:r>
            <a:r>
              <a:rPr lang="en-US" sz="1200" dirty="0">
                <a:solidFill>
                  <a:srgbClr val="FF0000"/>
                </a:solidFill>
              </a:rPr>
              <a:t>height of the tower by more than 10% or by the height of one additional antenna array with separation from the nearest existing antenna not to exceed twenty feet, </a:t>
            </a:r>
            <a:r>
              <a:rPr lang="en-US" sz="1200" b="1" i="1" dirty="0">
                <a:solidFill>
                  <a:srgbClr val="FF0000"/>
                </a:solidFill>
              </a:rPr>
              <a:t>whichever is greater</a:t>
            </a:r>
            <a:r>
              <a:rPr lang="en-US" sz="1200" dirty="0"/>
              <a:t>; for other eligible support structures, it increases the height of the structure by more than 10% or more than ten feet, whichever is greater; </a:t>
            </a:r>
          </a:p>
          <a:p>
            <a:pPr marL="400050" indent="0">
              <a:buNone/>
            </a:pPr>
            <a:r>
              <a:rPr lang="en-US" sz="1200" dirty="0"/>
              <a:t>(A) Changes in height should be measured from the original support structure in cases where deployments are or will be separated horizontally, such as on buildings' rooftops; in other circumstances, changes in height should be measured from the dimensions of the tower or base station, inclusive of originally approved appurtenances and any modifications that were approved prior to the passage of the Spectrum Act. </a:t>
            </a:r>
          </a:p>
          <a:p>
            <a:pPr marL="0" indent="0">
              <a:buNone/>
            </a:pPr>
            <a:r>
              <a:rPr lang="en-US" sz="1200" dirty="0"/>
              <a:t>(ii) For towers other than towers in the public rights-of-way, it involves adding an appurtenance to the body of the tower that would protrude from the edge of the tower more than twenty feet, or more than the width of the tower structure at the level of the appurtenance, whichever is greater; for other eligible support structures, it involves adding an appurtenance to the body of the structure that would protrude from the edge of the structure by more than six feet; </a:t>
            </a:r>
          </a:p>
          <a:p>
            <a:pPr marL="0" indent="0">
              <a:buNone/>
            </a:pPr>
            <a:r>
              <a:rPr lang="en-US" sz="1200" dirty="0"/>
              <a:t>(iii) For any eligible support structure, it involves installation of more than the standard number of new equipment cabinets for the technology involved, but not to exceed four cabinets; or, for towers in the public rights-of-way and base stations, it involves installation of any new equipment cabinets on the ground if there are no pre-existing ground cabinets associated with the structure, or else involves installation of ground cabinets that are more than 10% larger in height or overall volume than any other ground cabinets associated with the structure; </a:t>
            </a:r>
          </a:p>
          <a:p>
            <a:pPr marL="0" indent="0">
              <a:buNone/>
            </a:pPr>
            <a:r>
              <a:rPr lang="en-US" sz="1200" dirty="0"/>
              <a:t>(iv) It entails any excavation or deployment outside of the current site, except that, for towers other than towers in the public rights-of-way, it entails any excavation or deployment of transmission equipment outside of the current site by more than 30 feet in any direction. The site boundary from which the 30 feet is measured excludes any access or utility easements currently related to the site; </a:t>
            </a:r>
          </a:p>
          <a:p>
            <a:pPr marL="0" indent="0">
              <a:buNone/>
            </a:pPr>
            <a:r>
              <a:rPr lang="en-US" sz="1200" dirty="0"/>
              <a:t>(v) It would defeat the concealment elements of the eligible support structure; or </a:t>
            </a:r>
          </a:p>
          <a:p>
            <a:pPr marL="0" indent="0">
              <a:buNone/>
            </a:pPr>
            <a:r>
              <a:rPr lang="en-US" sz="1200" dirty="0"/>
              <a:t>(vi) It does not comply with conditions associated with the siting approval of the construction or modification of the eligible support structure or base station equipment, provided however that this limitation does not apply to any modification that is non-compliant only in a manner that would not exceed the thresholds identified in § 1.40001(b)(7)(i) through (iv). </a:t>
            </a:r>
            <a:endParaRPr lang="en-US" altLang="en-US" sz="1600" dirty="0">
              <a:highlight>
                <a:srgbClr val="00FF00"/>
              </a:highlight>
            </a:endParaRPr>
          </a:p>
        </p:txBody>
      </p:sp>
      <p:sp>
        <p:nvSpPr>
          <p:cNvPr id="12292" name="Slide Number Placeholder 7">
            <a:extLst>
              <a:ext uri="{FF2B5EF4-FFF2-40B4-BE49-F238E27FC236}">
                <a16:creationId xmlns:a16="http://schemas.microsoft.com/office/drawing/2014/main" id="{5E23D40C-EB02-D46F-EF91-EF1726ADFCB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CB08DE5-5EEF-4675-9044-B141B1511009}" type="slidenum">
              <a:rPr lang="en-US" altLang="en-US" sz="1200" smtClean="0">
                <a:solidFill>
                  <a:srgbClr val="898989"/>
                </a:solidFill>
              </a:rPr>
              <a:pPr>
                <a:spcBef>
                  <a:spcPct val="0"/>
                </a:spcBef>
                <a:buFontTx/>
                <a:buNone/>
              </a:pPr>
              <a:t>10</a:t>
            </a:fld>
            <a:endParaRPr lang="en-US" altLang="en-US" sz="1200" dirty="0">
              <a:solidFill>
                <a:srgbClr val="89898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AD854A0-E3C3-1BC2-4E47-FEE8DB2DFD4B}"/>
              </a:ext>
            </a:extLst>
          </p:cNvPr>
          <p:cNvSpPr>
            <a:spLocks noGrp="1"/>
          </p:cNvSpPr>
          <p:nvPr>
            <p:ph type="title"/>
          </p:nvPr>
        </p:nvSpPr>
        <p:spPr/>
        <p:txBody>
          <a:bodyPr rtlCol="0">
            <a:normAutofit/>
          </a:bodyPr>
          <a:lstStyle/>
          <a:p>
            <a:pPr eaLnBrk="1" fontAlgn="auto" hangingPunct="1">
              <a:spcAft>
                <a:spcPts val="0"/>
              </a:spcAft>
              <a:defRPr/>
            </a:pPr>
            <a:r>
              <a:rPr lang="en-US" altLang="en-US" dirty="0"/>
              <a:t>6409(a): Yes to the App(lication)</a:t>
            </a:r>
            <a:br>
              <a:rPr lang="en-US" altLang="en-US" dirty="0"/>
            </a:br>
            <a:r>
              <a:rPr lang="en-US" altLang="en-US" dirty="0"/>
              <a:t>No to the Map</a:t>
            </a:r>
          </a:p>
        </p:txBody>
      </p:sp>
      <p:sp>
        <p:nvSpPr>
          <p:cNvPr id="15363" name="Content Placeholder 2">
            <a:extLst>
              <a:ext uri="{FF2B5EF4-FFF2-40B4-BE49-F238E27FC236}">
                <a16:creationId xmlns:a16="http://schemas.microsoft.com/office/drawing/2014/main" id="{01A97B0F-95BF-3762-7C8C-B6C062817230}"/>
              </a:ext>
            </a:extLst>
          </p:cNvPr>
          <p:cNvSpPr>
            <a:spLocks noGrp="1"/>
          </p:cNvSpPr>
          <p:nvPr>
            <p:ph idx="1"/>
          </p:nvPr>
        </p:nvSpPr>
        <p:spPr/>
        <p:txBody>
          <a:bodyPr rtlCol="0">
            <a:normAutofit/>
          </a:bodyPr>
          <a:lstStyle/>
          <a:p>
            <a:pPr eaLnBrk="1" fontAlgn="auto" hangingPunct="1">
              <a:spcAft>
                <a:spcPts val="0"/>
              </a:spcAft>
              <a:defRPr/>
            </a:pPr>
            <a:r>
              <a:rPr lang="en-US" altLang="en-US" sz="2400" dirty="0"/>
              <a:t>When an applicant asserts in writing that a request for modification is covered by [Section 6409(a)], a State or local government may require the applicant to provide documentation or information </a:t>
            </a:r>
            <a:r>
              <a:rPr lang="en-US" altLang="en-US" sz="2400" b="1" i="1" dirty="0"/>
              <a:t>only to the extent reasonably related</a:t>
            </a:r>
            <a:r>
              <a:rPr lang="en-US" altLang="en-US" sz="2400" b="1" dirty="0"/>
              <a:t> </a:t>
            </a:r>
            <a:r>
              <a:rPr lang="en-US" altLang="en-US" sz="2400" dirty="0"/>
              <a:t>to determining whether the request meets the requirements of [Section 6409(a)]. </a:t>
            </a:r>
          </a:p>
          <a:p>
            <a:pPr eaLnBrk="1" fontAlgn="auto" hangingPunct="1">
              <a:spcAft>
                <a:spcPts val="0"/>
              </a:spcAft>
              <a:defRPr/>
            </a:pPr>
            <a:endParaRPr lang="en-US" altLang="en-US" sz="2400" dirty="0"/>
          </a:p>
          <a:p>
            <a:pPr eaLnBrk="1" fontAlgn="auto" hangingPunct="1">
              <a:spcAft>
                <a:spcPts val="0"/>
              </a:spcAft>
              <a:defRPr/>
            </a:pPr>
            <a:r>
              <a:rPr lang="en-US" altLang="en-US" sz="2400" dirty="0"/>
              <a:t>A State or local government may </a:t>
            </a:r>
            <a:r>
              <a:rPr lang="en-US" altLang="en-US" sz="2400" b="1" dirty="0"/>
              <a:t>not</a:t>
            </a:r>
            <a:r>
              <a:rPr lang="en-US" altLang="en-US" sz="2400" dirty="0"/>
              <a:t> require an applicant to submit any other documentation, including but not limited to documentation intended to illustrate the need for such wireless facilities or to justify the business decision to modify such wireless facilities.</a:t>
            </a:r>
          </a:p>
        </p:txBody>
      </p:sp>
      <p:sp>
        <p:nvSpPr>
          <p:cNvPr id="13316" name="Slide Number Placeholder 7">
            <a:extLst>
              <a:ext uri="{FF2B5EF4-FFF2-40B4-BE49-F238E27FC236}">
                <a16:creationId xmlns:a16="http://schemas.microsoft.com/office/drawing/2014/main" id="{9A958EA4-8D04-9093-F932-A997D14216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230D731-8562-479A-BCA8-145EA92B4937}" type="slidenum">
              <a:rPr lang="en-US" altLang="en-US" sz="1200" smtClean="0">
                <a:solidFill>
                  <a:srgbClr val="898989"/>
                </a:solidFill>
              </a:rPr>
              <a:pPr>
                <a:spcBef>
                  <a:spcPct val="0"/>
                </a:spcBef>
                <a:buFontTx/>
                <a:buNone/>
              </a:pPr>
              <a:t>11</a:t>
            </a:fld>
            <a:endParaRPr lang="en-US" altLang="en-US" sz="1200" dirty="0">
              <a:solidFill>
                <a:srgbClr val="89898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6E7A8-8BFE-B1A4-E763-D138DCA4D389}"/>
              </a:ext>
            </a:extLst>
          </p:cNvPr>
          <p:cNvSpPr>
            <a:spLocks noGrp="1"/>
          </p:cNvSpPr>
          <p:nvPr>
            <p:ph type="title"/>
          </p:nvPr>
        </p:nvSpPr>
        <p:spPr/>
        <p:txBody>
          <a:bodyPr/>
          <a:lstStyle/>
          <a:p>
            <a:r>
              <a:rPr lang="en-US" b="1" dirty="0">
                <a:latin typeface="ADLaM Display" panose="02010000000000000000" pitchFamily="2" charset="0"/>
                <a:ea typeface="ADLaM Display" panose="02010000000000000000" pitchFamily="2" charset="0"/>
                <a:cs typeface="ADLaM Display" panose="02010000000000000000" pitchFamily="2" charset="0"/>
              </a:rPr>
              <a:t>6409 in the federal courts…</a:t>
            </a:r>
            <a:r>
              <a:rPr lang="en-US" dirty="0"/>
              <a:t>	</a:t>
            </a:r>
          </a:p>
        </p:txBody>
      </p:sp>
      <p:sp>
        <p:nvSpPr>
          <p:cNvPr id="3" name="Content Placeholder 2">
            <a:extLst>
              <a:ext uri="{FF2B5EF4-FFF2-40B4-BE49-F238E27FC236}">
                <a16:creationId xmlns:a16="http://schemas.microsoft.com/office/drawing/2014/main" id="{1B177555-8CB5-7F0D-D676-390F35EE9157}"/>
              </a:ext>
            </a:extLst>
          </p:cNvPr>
          <p:cNvSpPr>
            <a:spLocks noGrp="1"/>
          </p:cNvSpPr>
          <p:nvPr>
            <p:ph idx="1"/>
          </p:nvPr>
        </p:nvSpPr>
        <p:spPr>
          <a:xfrm>
            <a:off x="628650" y="1387930"/>
            <a:ext cx="7886700" cy="5298620"/>
          </a:xfrm>
        </p:spPr>
        <p:txBody>
          <a:bodyPr>
            <a:normAutofit fontScale="32500" lnSpcReduction="20000"/>
          </a:bodyPr>
          <a:lstStyle/>
          <a:p>
            <a:r>
              <a:rPr lang="en-US" sz="5500" dirty="0"/>
              <a:t>Three weeks ago, the 9th Circuit Court of Appeals released its decision in League of California Cities v FCC (Case No. 20-71765). The local governments won on some issues and did not win on some others (but note a dissent as to one of the points). </a:t>
            </a:r>
            <a:br>
              <a:rPr lang="en-US" sz="5500" dirty="0"/>
            </a:br>
            <a:br>
              <a:rPr lang="en-US" sz="5500" dirty="0"/>
            </a:br>
            <a:r>
              <a:rPr lang="en-US" sz="5500" dirty="0"/>
              <a:t>Here are the highlights and lowlights: </a:t>
            </a:r>
            <a:br>
              <a:rPr lang="en-US" sz="5500" dirty="0"/>
            </a:br>
            <a:br>
              <a:rPr lang="en-US" sz="5500" dirty="0"/>
            </a:br>
            <a:r>
              <a:rPr lang="en-US" sz="5500" dirty="0"/>
              <a:t>The decision, per </a:t>
            </a:r>
            <a:r>
              <a:rPr lang="en-US" sz="5500" dirty="0" err="1"/>
              <a:t>curiam</a:t>
            </a:r>
            <a:r>
              <a:rPr lang="en-US" sz="5500" dirty="0"/>
              <a:t>, is that the FCC’s:</a:t>
            </a:r>
            <a:br>
              <a:rPr lang="en-US" sz="5500" dirty="0"/>
            </a:br>
            <a:br>
              <a:rPr lang="en-US" sz="5500" dirty="0"/>
            </a:br>
            <a:r>
              <a:rPr lang="en-US" sz="5500" dirty="0"/>
              <a:t>1. limitations on concealment elements </a:t>
            </a:r>
            <a:r>
              <a:rPr lang="en-US" sz="5500" b="1" dirty="0"/>
              <a:t>was</a:t>
            </a:r>
            <a:r>
              <a:rPr lang="en-US" sz="5500" dirty="0"/>
              <a:t> </a:t>
            </a:r>
            <a:r>
              <a:rPr lang="en-US" sz="5500" b="1" dirty="0">
                <a:solidFill>
                  <a:srgbClr val="FF0000"/>
                </a:solidFill>
              </a:rPr>
              <a:t>invalid</a:t>
            </a:r>
            <a:r>
              <a:rPr lang="en-US" sz="5500" dirty="0"/>
              <a:t> as an improper legislative rule;</a:t>
            </a:r>
            <a:br>
              <a:rPr lang="en-US" sz="5500" dirty="0"/>
            </a:br>
            <a:br>
              <a:rPr lang="en-US" sz="5500" dirty="0"/>
            </a:br>
            <a:r>
              <a:rPr lang="en-US" sz="5500" dirty="0"/>
              <a:t>2. restrictions on enforcement of conditions of approval related to concealment </a:t>
            </a:r>
            <a:r>
              <a:rPr lang="en-US" sz="5500" b="1" dirty="0">
                <a:solidFill>
                  <a:srgbClr val="FF0000"/>
                </a:solidFill>
              </a:rPr>
              <a:t>was</a:t>
            </a:r>
            <a:r>
              <a:rPr lang="en-US" sz="5500" dirty="0"/>
              <a:t> </a:t>
            </a:r>
            <a:r>
              <a:rPr lang="en-US" sz="5500" b="1" dirty="0">
                <a:solidFill>
                  <a:srgbClr val="FF0000"/>
                </a:solidFill>
              </a:rPr>
              <a:t>invalid</a:t>
            </a:r>
            <a:r>
              <a:rPr lang="en-US" sz="5500" dirty="0"/>
              <a:t> as an improper legislative rule;</a:t>
            </a:r>
            <a:br>
              <a:rPr lang="en-US" sz="5500" dirty="0"/>
            </a:br>
            <a:br>
              <a:rPr lang="en-US" sz="5500" dirty="0"/>
            </a:br>
            <a:r>
              <a:rPr lang="en-US" sz="5500" dirty="0"/>
              <a:t>3. reinterpretation for when the shot clock commences was </a:t>
            </a:r>
            <a:r>
              <a:rPr lang="en-US" sz="5500" b="1" dirty="0">
                <a:solidFill>
                  <a:srgbClr val="FF0000"/>
                </a:solidFill>
              </a:rPr>
              <a:t>not</a:t>
            </a:r>
            <a:r>
              <a:rPr lang="en-US" sz="5500" dirty="0"/>
              <a:t> an </a:t>
            </a:r>
            <a:r>
              <a:rPr lang="en-US" sz="5500" b="1" dirty="0">
                <a:solidFill>
                  <a:srgbClr val="FF0000"/>
                </a:solidFill>
              </a:rPr>
              <a:t>invalid</a:t>
            </a:r>
            <a:r>
              <a:rPr lang="en-US" sz="5500" dirty="0"/>
              <a:t> legislative rule (this was the subject of the dissent);</a:t>
            </a:r>
            <a:br>
              <a:rPr lang="en-US" sz="5500" dirty="0"/>
            </a:br>
            <a:br>
              <a:rPr lang="en-US" sz="5500" dirty="0"/>
            </a:br>
            <a:r>
              <a:rPr lang="en-US" sz="5500" dirty="0"/>
              <a:t>4. reinterpretation for height measurements and equipment cabinet definitions were </a:t>
            </a:r>
            <a:r>
              <a:rPr lang="en-US" sz="5500" b="1" dirty="0">
                <a:solidFill>
                  <a:srgbClr val="FF0000"/>
                </a:solidFill>
              </a:rPr>
              <a:t>not invalid </a:t>
            </a:r>
            <a:r>
              <a:rPr lang="en-US" sz="5500" dirty="0"/>
              <a:t>legislative rules; and</a:t>
            </a:r>
            <a:br>
              <a:rPr lang="en-US" sz="5500" dirty="0"/>
            </a:br>
            <a:br>
              <a:rPr lang="en-US" sz="5500" dirty="0"/>
            </a:br>
            <a:r>
              <a:rPr lang="en-US" sz="5500" dirty="0"/>
              <a:t>5. requirement for </a:t>
            </a:r>
            <a:r>
              <a:rPr lang="en-US" sz="5500" b="1" dirty="0">
                <a:solidFill>
                  <a:srgbClr val="FF0000"/>
                </a:solidFill>
              </a:rPr>
              <a:t>express evidence </a:t>
            </a:r>
            <a:r>
              <a:rPr lang="en-US" sz="5500" dirty="0"/>
              <a:t>of intent to impose concealment was </a:t>
            </a:r>
            <a:r>
              <a:rPr lang="en-US" sz="5500" b="1" dirty="0">
                <a:solidFill>
                  <a:srgbClr val="FF0000"/>
                </a:solidFill>
              </a:rPr>
              <a:t>not invalid </a:t>
            </a:r>
            <a:r>
              <a:rPr lang="en-US" sz="5500" dirty="0"/>
              <a:t>as a retroactive rule.</a:t>
            </a:r>
            <a:br>
              <a:rPr lang="en-US" dirty="0"/>
            </a:br>
            <a:br>
              <a:rPr lang="en-US" dirty="0"/>
            </a:br>
            <a:endParaRPr lang="en-US" dirty="0"/>
          </a:p>
        </p:txBody>
      </p:sp>
    </p:spTree>
    <p:extLst>
      <p:ext uri="{BB962C8B-B14F-4D97-AF65-F5344CB8AC3E}">
        <p14:creationId xmlns:p14="http://schemas.microsoft.com/office/powerpoint/2010/main" val="1087046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1E8AC-B2BC-9FBD-DE52-B82FDEF0A487}"/>
              </a:ext>
            </a:extLst>
          </p:cNvPr>
          <p:cNvSpPr>
            <a:spLocks noGrp="1"/>
          </p:cNvSpPr>
          <p:nvPr>
            <p:ph type="title"/>
          </p:nvPr>
        </p:nvSpPr>
        <p:spPr/>
        <p:txBody>
          <a:bodyPr/>
          <a:lstStyle/>
          <a:p>
            <a:pPr algn="ctr"/>
            <a:r>
              <a:rPr lang="en-US" dirty="0"/>
              <a:t>Is the building a base station?</a:t>
            </a:r>
          </a:p>
        </p:txBody>
      </p:sp>
      <p:sp>
        <p:nvSpPr>
          <p:cNvPr id="7" name="TextBox 6">
            <a:extLst>
              <a:ext uri="{FF2B5EF4-FFF2-40B4-BE49-F238E27FC236}">
                <a16:creationId xmlns:a16="http://schemas.microsoft.com/office/drawing/2014/main" id="{EE912267-D691-485A-AEB5-E77607F0FA7B}"/>
              </a:ext>
            </a:extLst>
          </p:cNvPr>
          <p:cNvSpPr txBox="1"/>
          <p:nvPr/>
        </p:nvSpPr>
        <p:spPr>
          <a:xfrm>
            <a:off x="0" y="6059826"/>
            <a:ext cx="9144000" cy="369332"/>
          </a:xfrm>
          <a:prstGeom prst="rect">
            <a:avLst/>
          </a:prstGeom>
          <a:noFill/>
        </p:spPr>
        <p:txBody>
          <a:bodyPr wrap="square">
            <a:spAutoFit/>
          </a:bodyPr>
          <a:lstStyle/>
          <a:p>
            <a:pPr algn="ctr"/>
            <a:r>
              <a:rPr lang="en-US" sz="1800" spc="300" dirty="0">
                <a:solidFill>
                  <a:srgbClr val="FF0000"/>
                </a:solidFill>
                <a:latin typeface="Times New Roman" panose="02020603050405020304" pitchFamily="18" charset="0"/>
                <a:cs typeface="Times New Roman" panose="02020603050405020304" pitchFamily="18" charset="0"/>
              </a:rPr>
              <a:t> </a:t>
            </a:r>
            <a:endParaRPr lang="en-US" dirty="0"/>
          </a:p>
        </p:txBody>
      </p:sp>
      <p:pic>
        <p:nvPicPr>
          <p:cNvPr id="11" name="Content Placeholder 10" descr="A small white building with a sign on it&#10;&#10;Description automatically generated with low confidence">
            <a:extLst>
              <a:ext uri="{FF2B5EF4-FFF2-40B4-BE49-F238E27FC236}">
                <a16:creationId xmlns:a16="http://schemas.microsoft.com/office/drawing/2014/main" id="{B86506A7-51DA-248F-5C97-AFEE08CC22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80" y="1690689"/>
            <a:ext cx="9261760" cy="4382553"/>
          </a:xfrm>
        </p:spPr>
      </p:pic>
    </p:spTree>
    <p:extLst>
      <p:ext uri="{BB962C8B-B14F-4D97-AF65-F5344CB8AC3E}">
        <p14:creationId xmlns:p14="http://schemas.microsoft.com/office/powerpoint/2010/main" val="3701325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6E434-5634-C425-7AD8-444AFBF0196E}"/>
              </a:ext>
            </a:extLst>
          </p:cNvPr>
          <p:cNvSpPr>
            <a:spLocks noGrp="1"/>
          </p:cNvSpPr>
          <p:nvPr>
            <p:ph type="title"/>
          </p:nvPr>
        </p:nvSpPr>
        <p:spPr/>
        <p:txBody>
          <a:bodyPr>
            <a:normAutofit/>
          </a:bodyPr>
          <a:lstStyle/>
          <a:p>
            <a:pPr>
              <a:defRPr/>
            </a:pPr>
            <a:r>
              <a:rPr lang="en-US" sz="4000" dirty="0"/>
              <a:t>It’s a </a:t>
            </a:r>
            <a:r>
              <a:rPr lang="en-US" sz="4000" dirty="0">
                <a:highlight>
                  <a:srgbClr val="00FF00"/>
                </a:highlight>
              </a:rPr>
              <a:t>small</a:t>
            </a:r>
            <a:r>
              <a:rPr lang="en-US" sz="4000" dirty="0"/>
              <a:t>, </a:t>
            </a:r>
            <a:r>
              <a:rPr lang="en-US" sz="2800" dirty="0">
                <a:highlight>
                  <a:srgbClr val="FFFF00"/>
                </a:highlight>
              </a:rPr>
              <a:t>small</a:t>
            </a:r>
            <a:r>
              <a:rPr lang="en-US" sz="4000" dirty="0"/>
              <a:t>, </a:t>
            </a:r>
            <a:r>
              <a:rPr lang="en-US" sz="2000" dirty="0">
                <a:solidFill>
                  <a:schemeClr val="bg1"/>
                </a:solidFill>
                <a:highlight>
                  <a:srgbClr val="FF0000"/>
                </a:highlight>
              </a:rPr>
              <a:t>small</a:t>
            </a:r>
            <a:r>
              <a:rPr lang="en-US" sz="4000" dirty="0"/>
              <a:t> , </a:t>
            </a:r>
            <a:r>
              <a:rPr lang="en-US" sz="1400" dirty="0">
                <a:highlight>
                  <a:srgbClr val="00FFFF"/>
                </a:highlight>
              </a:rPr>
              <a:t>small </a:t>
            </a:r>
            <a:r>
              <a:rPr lang="en-US" sz="4000" dirty="0"/>
              <a:t>cell site world</a:t>
            </a:r>
          </a:p>
        </p:txBody>
      </p:sp>
      <p:sp>
        <p:nvSpPr>
          <p:cNvPr id="3" name="Content Placeholder 2">
            <a:extLst>
              <a:ext uri="{FF2B5EF4-FFF2-40B4-BE49-F238E27FC236}">
                <a16:creationId xmlns:a16="http://schemas.microsoft.com/office/drawing/2014/main" id="{1813D766-D989-CDB3-42DF-F4959512908D}"/>
              </a:ext>
            </a:extLst>
          </p:cNvPr>
          <p:cNvSpPr>
            <a:spLocks noGrp="1"/>
          </p:cNvSpPr>
          <p:nvPr>
            <p:ph idx="1"/>
          </p:nvPr>
        </p:nvSpPr>
        <p:spPr>
          <a:xfrm>
            <a:off x="469232" y="1385554"/>
            <a:ext cx="8229600" cy="4525963"/>
          </a:xfrm>
        </p:spPr>
        <p:txBody>
          <a:bodyPr>
            <a:normAutofit lnSpcReduction="10000"/>
          </a:bodyPr>
          <a:lstStyle/>
          <a:p>
            <a:pPr>
              <a:defRPr/>
            </a:pPr>
            <a:r>
              <a:rPr lang="en-US" dirty="0"/>
              <a:t>FCC’s September 2018 Small Cell Order</a:t>
            </a:r>
          </a:p>
          <a:p>
            <a:pPr marL="457200" lvl="1" indent="0">
              <a:buFont typeface="Arial" panose="020B0604020202020204" pitchFamily="34" charset="0"/>
              <a:buNone/>
              <a:defRPr/>
            </a:pPr>
            <a:r>
              <a:rPr lang="en-US" sz="2000" dirty="0"/>
              <a:t>https://docs.fcc.gov/public/attachments/FCC-18-133A1.pdf</a:t>
            </a:r>
          </a:p>
          <a:p>
            <a:pPr marL="457200" lvl="1" indent="0">
              <a:buFont typeface="Arial" panose="020B0604020202020204" pitchFamily="34" charset="0"/>
              <a:buNone/>
              <a:defRPr/>
            </a:pPr>
            <a:r>
              <a:rPr lang="en-US" sz="2000" dirty="0"/>
              <a:t>	</a:t>
            </a:r>
            <a:r>
              <a:rPr lang="en-US" sz="1800" dirty="0"/>
              <a:t>Lowlights: </a:t>
            </a:r>
          </a:p>
          <a:p>
            <a:pPr marL="457200" lvl="1" indent="0">
              <a:buFont typeface="Arial" panose="020B0604020202020204" pitchFamily="34" charset="0"/>
              <a:buNone/>
              <a:defRPr/>
            </a:pPr>
            <a:r>
              <a:rPr lang="en-US" sz="1800" dirty="0"/>
              <a:t>	</a:t>
            </a:r>
            <a:r>
              <a:rPr lang="en-US" sz="1800" dirty="0">
                <a:highlight>
                  <a:srgbClr val="00FF00"/>
                </a:highlight>
              </a:rPr>
              <a:t>State/local permit fees must be only to cover cost</a:t>
            </a:r>
          </a:p>
          <a:p>
            <a:pPr marL="457200" lvl="1" indent="0">
              <a:buFont typeface="Arial" panose="020B0604020202020204" pitchFamily="34" charset="0"/>
              <a:buNone/>
              <a:defRPr/>
            </a:pPr>
            <a:r>
              <a:rPr lang="en-US" sz="1800" dirty="0"/>
              <a:t>	</a:t>
            </a:r>
            <a:r>
              <a:rPr lang="en-US" sz="1800" dirty="0">
                <a:solidFill>
                  <a:schemeClr val="bg1"/>
                </a:solidFill>
                <a:highlight>
                  <a:srgbClr val="FF0000"/>
                </a:highlight>
              </a:rPr>
              <a:t>‘Safe harbor’ for costs to process small cell applications…</a:t>
            </a:r>
          </a:p>
          <a:p>
            <a:pPr marL="457200" lvl="1" indent="0">
              <a:buFont typeface="Arial" panose="020B0604020202020204" pitchFamily="34" charset="0"/>
              <a:buNone/>
              <a:defRPr/>
            </a:pPr>
            <a:r>
              <a:rPr lang="en-US" sz="1800" dirty="0">
                <a:solidFill>
                  <a:schemeClr val="bg1"/>
                </a:solidFill>
              </a:rPr>
              <a:t>	</a:t>
            </a:r>
            <a:r>
              <a:rPr lang="en-US" sz="1800" dirty="0">
                <a:solidFill>
                  <a:schemeClr val="bg1"/>
                </a:solidFill>
                <a:highlight>
                  <a:srgbClr val="FF0000"/>
                </a:highlight>
              </a:rPr>
              <a:t>$500 for up to first 1, plus $100 for each additional</a:t>
            </a:r>
          </a:p>
          <a:p>
            <a:pPr marL="457200" lvl="1" indent="0">
              <a:buFont typeface="Arial" panose="020B0604020202020204" pitchFamily="34" charset="0"/>
              <a:buNone/>
              <a:defRPr/>
            </a:pPr>
            <a:r>
              <a:rPr lang="en-US" sz="1800" dirty="0"/>
              <a:t>	</a:t>
            </a:r>
            <a:r>
              <a:rPr lang="en-US" sz="1800" dirty="0">
                <a:highlight>
                  <a:srgbClr val="00FF00"/>
                </a:highlight>
              </a:rPr>
              <a:t>…but jurisdiction can recover its reasonable costs.</a:t>
            </a:r>
          </a:p>
          <a:p>
            <a:pPr marL="457200" lvl="1" indent="0">
              <a:buFont typeface="Arial" panose="020B0604020202020204" pitchFamily="34" charset="0"/>
              <a:buNone/>
              <a:defRPr/>
            </a:pPr>
            <a:r>
              <a:rPr lang="en-US" sz="1800" dirty="0"/>
              <a:t>	Size limitations to bring a cell site into the small cell rules</a:t>
            </a:r>
          </a:p>
          <a:p>
            <a:pPr marL="457200" lvl="1" indent="0">
              <a:buFont typeface="Arial" panose="020B0604020202020204" pitchFamily="34" charset="0"/>
              <a:buNone/>
              <a:defRPr/>
            </a:pPr>
            <a:r>
              <a:rPr lang="en-US" sz="1800" dirty="0"/>
              <a:t>	More important: </a:t>
            </a:r>
            <a:r>
              <a:rPr lang="en-US" sz="1800" dirty="0">
                <a:solidFill>
                  <a:schemeClr val="bg1"/>
                </a:solidFill>
                <a:highlight>
                  <a:srgbClr val="FF0000"/>
                </a:highlight>
              </a:rPr>
              <a:t>unlimited number of 3 cubic foot antennas</a:t>
            </a:r>
          </a:p>
          <a:p>
            <a:pPr marL="0" indent="0">
              <a:buFont typeface="Arial" panose="020B0604020202020204" pitchFamily="34" charset="0"/>
              <a:buNone/>
              <a:defRPr/>
            </a:pPr>
            <a:r>
              <a:rPr lang="en-US" sz="1800" dirty="0"/>
              <a:t>	</a:t>
            </a:r>
            <a:r>
              <a:rPr lang="en-US" sz="1800" dirty="0">
                <a:highlight>
                  <a:srgbClr val="FFFF00"/>
                </a:highlight>
              </a:rPr>
              <a:t>up to additional 28 cubic feet for cabinets</a:t>
            </a:r>
            <a:r>
              <a:rPr lang="en-US" sz="1800" dirty="0"/>
              <a:t>; </a:t>
            </a:r>
          </a:p>
          <a:p>
            <a:pPr marL="0" indent="0">
              <a:buFont typeface="Arial" panose="020B0604020202020204" pitchFamily="34" charset="0"/>
              <a:buNone/>
              <a:defRPr/>
            </a:pPr>
            <a:r>
              <a:rPr lang="en-US" sz="1800" dirty="0"/>
              <a:t>	</a:t>
            </a:r>
            <a:r>
              <a:rPr lang="en-US" sz="1800" dirty="0">
                <a:solidFill>
                  <a:schemeClr val="bg1"/>
                </a:solidFill>
                <a:highlight>
                  <a:srgbClr val="FF0000"/>
                </a:highlight>
              </a:rPr>
              <a:t>New difficult aesthetic limitations on local govs  </a:t>
            </a:r>
            <a:r>
              <a:rPr lang="en-US" sz="1800" dirty="0">
                <a:highlight>
                  <a:srgbClr val="00FF00"/>
                </a:highlight>
              </a:rPr>
              <a:t>(overturned in </a:t>
            </a:r>
            <a:br>
              <a:rPr lang="en-US" sz="1800" dirty="0">
                <a:highlight>
                  <a:srgbClr val="00FF00"/>
                </a:highlight>
              </a:rPr>
            </a:br>
            <a:r>
              <a:rPr lang="en-US" sz="1800" dirty="0"/>
              <a:t>	</a:t>
            </a:r>
            <a:r>
              <a:rPr lang="en-US" sz="1800" i="1" dirty="0">
                <a:highlight>
                  <a:srgbClr val="00FF00"/>
                </a:highlight>
              </a:rPr>
              <a:t>City of Portland v. United States</a:t>
            </a:r>
            <a:r>
              <a:rPr lang="en-US" sz="1800" dirty="0">
                <a:highlight>
                  <a:srgbClr val="00FF00"/>
                </a:highlight>
              </a:rPr>
              <a:t>, No. 18-72689 (9th Cir. 2020))</a:t>
            </a:r>
          </a:p>
          <a:p>
            <a:pPr marL="457200" lvl="1" indent="0">
              <a:buFont typeface="Arial" panose="020B0604020202020204" pitchFamily="34" charset="0"/>
              <a:buNone/>
              <a:defRPr/>
            </a:pPr>
            <a:r>
              <a:rPr lang="en-US" sz="1800" dirty="0"/>
              <a:t>	</a:t>
            </a:r>
            <a:r>
              <a:rPr lang="en-US" sz="1800" dirty="0">
                <a:highlight>
                  <a:srgbClr val="FFFF00"/>
                </a:highlight>
              </a:rPr>
              <a:t>YASS (Yet another Shot Clock): 60 days for collocations of Small 	</a:t>
            </a:r>
            <a:r>
              <a:rPr lang="en-US" sz="1800" dirty="0"/>
              <a:t>	</a:t>
            </a:r>
            <a:r>
              <a:rPr lang="en-US" sz="1800" dirty="0">
                <a:highlight>
                  <a:srgbClr val="FFFF00"/>
                </a:highlight>
              </a:rPr>
              <a:t>Wireless Facilities on existing structures</a:t>
            </a:r>
            <a:r>
              <a:rPr lang="en-US" sz="1800" dirty="0"/>
              <a:t> </a:t>
            </a:r>
            <a:r>
              <a:rPr lang="en-US" sz="1800" dirty="0">
                <a:solidFill>
                  <a:srgbClr val="FF0000"/>
                </a:solidFill>
              </a:rPr>
              <a:t>(else deemed approved)</a:t>
            </a:r>
          </a:p>
          <a:p>
            <a:pPr marL="457200" lvl="1" indent="0">
              <a:buFont typeface="Arial" panose="020B0604020202020204" pitchFamily="34" charset="0"/>
              <a:buNone/>
              <a:defRPr/>
            </a:pPr>
            <a:endParaRPr 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949186"/>
            <a:ext cx="7886700" cy="610234"/>
          </a:xfrm>
        </p:spPr>
        <p:txBody>
          <a:bodyPr>
            <a:normAutofit/>
          </a:bodyPr>
          <a:lstStyle/>
          <a:p>
            <a:r>
              <a:rPr lang="en-US" sz="2200" b="1" dirty="0"/>
              <a:t>Section 63-9I-1 – Short Title.  Cite NM Stat § 63-9I-1 (</a:t>
            </a:r>
            <a:r>
              <a:rPr lang="en-US" sz="2200" b="1" dirty="0">
                <a:highlight>
                  <a:srgbClr val="00FFFF"/>
                </a:highlight>
              </a:rPr>
              <a:t>2021</a:t>
            </a:r>
            <a:r>
              <a:rPr lang="en-US" sz="2200" b="1" dirty="0"/>
              <a:t>)</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37165" y="1650000"/>
            <a:ext cx="8604069" cy="4710177"/>
          </a:xfrm>
        </p:spPr>
        <p:txBody>
          <a:bodyPr>
            <a:noAutofit/>
          </a:bodyPr>
          <a:lstStyle/>
          <a:p>
            <a:pPr marL="0" indent="0">
              <a:buNone/>
            </a:pPr>
            <a:r>
              <a:rPr lang="en-US" sz="1400" dirty="0"/>
              <a:t>This act [63-9I-1 to 63-9I-9 NMSA 1978] may be cited as the "Wireless Consumer Advanced Infrastructure Investment Act".</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1AF5DF85-132B-11FE-1902-BFCF929558E7}"/>
                  </a:ext>
                </a:extLst>
              </p14:cNvPr>
              <p14:cNvContentPartPr/>
              <p14:nvPr/>
            </p14:nvContentPartPr>
            <p14:xfrm>
              <a:off x="2490360" y="2456880"/>
              <a:ext cx="3771720" cy="2181600"/>
            </p14:xfrm>
          </p:contentPart>
        </mc:Choice>
        <mc:Fallback xmlns="">
          <p:pic>
            <p:nvPicPr>
              <p:cNvPr id="4" name="Ink 3">
                <a:extLst>
                  <a:ext uri="{FF2B5EF4-FFF2-40B4-BE49-F238E27FC236}">
                    <a16:creationId xmlns:a16="http://schemas.microsoft.com/office/drawing/2014/main" id="{1AF5DF85-132B-11FE-1902-BFCF929558E7}"/>
                  </a:ext>
                </a:extLst>
              </p:cNvPr>
              <p:cNvPicPr/>
              <p:nvPr/>
            </p:nvPicPr>
            <p:blipFill>
              <a:blip r:embed="rId3"/>
              <a:stretch>
                <a:fillRect/>
              </a:stretch>
            </p:blipFill>
            <p:spPr>
              <a:xfrm>
                <a:off x="2481720" y="2448240"/>
                <a:ext cx="3789360" cy="219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Ink 4">
                <a:extLst>
                  <a:ext uri="{FF2B5EF4-FFF2-40B4-BE49-F238E27FC236}">
                    <a16:creationId xmlns:a16="http://schemas.microsoft.com/office/drawing/2014/main" id="{34B64648-E457-A84C-BC40-5E883DB8FD68}"/>
                  </a:ext>
                </a:extLst>
              </p14:cNvPr>
              <p14:cNvContentPartPr/>
              <p14:nvPr/>
            </p14:nvContentPartPr>
            <p14:xfrm>
              <a:off x="934800" y="2014800"/>
              <a:ext cx="6373440" cy="3584880"/>
            </p14:xfrm>
          </p:contentPart>
        </mc:Choice>
        <mc:Fallback xmlns="">
          <p:pic>
            <p:nvPicPr>
              <p:cNvPr id="5" name="Ink 4">
                <a:extLst>
                  <a:ext uri="{FF2B5EF4-FFF2-40B4-BE49-F238E27FC236}">
                    <a16:creationId xmlns:a16="http://schemas.microsoft.com/office/drawing/2014/main" id="{34B64648-E457-A84C-BC40-5E883DB8FD68}"/>
                  </a:ext>
                </a:extLst>
              </p:cNvPr>
              <p:cNvPicPr/>
              <p:nvPr/>
            </p:nvPicPr>
            <p:blipFill>
              <a:blip r:embed="rId5"/>
              <a:stretch>
                <a:fillRect/>
              </a:stretch>
            </p:blipFill>
            <p:spPr>
              <a:xfrm>
                <a:off x="917160" y="1996800"/>
                <a:ext cx="6409080" cy="3620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6F0CBA23-2788-2E25-91ED-AA3F741850BA}"/>
                  </a:ext>
                </a:extLst>
              </p14:cNvPr>
              <p14:cNvContentPartPr/>
              <p14:nvPr/>
            </p14:nvContentPartPr>
            <p14:xfrm>
              <a:off x="1623120" y="3099480"/>
              <a:ext cx="1956960" cy="1631880"/>
            </p14:xfrm>
          </p:contentPart>
        </mc:Choice>
        <mc:Fallback xmlns="">
          <p:pic>
            <p:nvPicPr>
              <p:cNvPr id="6" name="Ink 5">
                <a:extLst>
                  <a:ext uri="{FF2B5EF4-FFF2-40B4-BE49-F238E27FC236}">
                    <a16:creationId xmlns:a16="http://schemas.microsoft.com/office/drawing/2014/main" id="{6F0CBA23-2788-2E25-91ED-AA3F741850BA}"/>
                  </a:ext>
                </a:extLst>
              </p:cNvPr>
              <p:cNvPicPr/>
              <p:nvPr/>
            </p:nvPicPr>
            <p:blipFill>
              <a:blip r:embed="rId7"/>
              <a:stretch>
                <a:fillRect/>
              </a:stretch>
            </p:blipFill>
            <p:spPr>
              <a:xfrm>
                <a:off x="1569480" y="2991840"/>
                <a:ext cx="2064600" cy="1847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6508243-F286-E8E9-25D9-FEEB351149FC}"/>
                  </a:ext>
                </a:extLst>
              </p14:cNvPr>
              <p14:cNvContentPartPr/>
              <p14:nvPr/>
            </p14:nvContentPartPr>
            <p14:xfrm>
              <a:off x="3153120" y="2792400"/>
              <a:ext cx="2674440" cy="711720"/>
            </p14:xfrm>
          </p:contentPart>
        </mc:Choice>
        <mc:Fallback xmlns="">
          <p:pic>
            <p:nvPicPr>
              <p:cNvPr id="7" name="Ink 6">
                <a:extLst>
                  <a:ext uri="{FF2B5EF4-FFF2-40B4-BE49-F238E27FC236}">
                    <a16:creationId xmlns:a16="http://schemas.microsoft.com/office/drawing/2014/main" id="{26508243-F286-E8E9-25D9-FEEB351149FC}"/>
                  </a:ext>
                </a:extLst>
              </p:cNvPr>
              <p:cNvPicPr/>
              <p:nvPr/>
            </p:nvPicPr>
            <p:blipFill>
              <a:blip r:embed="rId9"/>
              <a:stretch>
                <a:fillRect/>
              </a:stretch>
            </p:blipFill>
            <p:spPr>
              <a:xfrm>
                <a:off x="3099120" y="2684400"/>
                <a:ext cx="2782080" cy="927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BDA2C52F-C348-458D-9983-0F152A691AEC}"/>
                  </a:ext>
                </a:extLst>
              </p14:cNvPr>
              <p14:cNvContentPartPr/>
              <p14:nvPr/>
            </p14:nvContentPartPr>
            <p14:xfrm>
              <a:off x="5092080" y="3970680"/>
              <a:ext cx="419760" cy="298440"/>
            </p14:xfrm>
          </p:contentPart>
        </mc:Choice>
        <mc:Fallback xmlns="">
          <p:pic>
            <p:nvPicPr>
              <p:cNvPr id="8" name="Ink 7">
                <a:extLst>
                  <a:ext uri="{FF2B5EF4-FFF2-40B4-BE49-F238E27FC236}">
                    <a16:creationId xmlns:a16="http://schemas.microsoft.com/office/drawing/2014/main" id="{BDA2C52F-C348-458D-9983-0F152A691AEC}"/>
                  </a:ext>
                </a:extLst>
              </p:cNvPr>
              <p:cNvPicPr/>
              <p:nvPr/>
            </p:nvPicPr>
            <p:blipFill>
              <a:blip r:embed="rId11"/>
              <a:stretch>
                <a:fillRect/>
              </a:stretch>
            </p:blipFill>
            <p:spPr>
              <a:xfrm>
                <a:off x="5038440" y="3862680"/>
                <a:ext cx="527400" cy="514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F8E29CE4-6204-D659-C32A-9535ACB6A410}"/>
                  </a:ext>
                </a:extLst>
              </p14:cNvPr>
              <p14:cNvContentPartPr/>
              <p14:nvPr/>
            </p14:nvContentPartPr>
            <p14:xfrm>
              <a:off x="5311680" y="2254920"/>
              <a:ext cx="1198080" cy="1215360"/>
            </p14:xfrm>
          </p:contentPart>
        </mc:Choice>
        <mc:Fallback xmlns="">
          <p:pic>
            <p:nvPicPr>
              <p:cNvPr id="9" name="Ink 8">
                <a:extLst>
                  <a:ext uri="{FF2B5EF4-FFF2-40B4-BE49-F238E27FC236}">
                    <a16:creationId xmlns:a16="http://schemas.microsoft.com/office/drawing/2014/main" id="{F8E29CE4-6204-D659-C32A-9535ACB6A410}"/>
                  </a:ext>
                </a:extLst>
              </p:cNvPr>
              <p:cNvPicPr/>
              <p:nvPr/>
            </p:nvPicPr>
            <p:blipFill>
              <a:blip r:embed="rId13"/>
              <a:stretch>
                <a:fillRect/>
              </a:stretch>
            </p:blipFill>
            <p:spPr>
              <a:xfrm>
                <a:off x="5258040" y="2147280"/>
                <a:ext cx="1305720" cy="1431000"/>
              </a:xfrm>
              <a:prstGeom prst="rect">
                <a:avLst/>
              </a:prstGeom>
            </p:spPr>
          </p:pic>
        </mc:Fallback>
      </mc:AlternateContent>
      <p:grpSp>
        <p:nvGrpSpPr>
          <p:cNvPr id="48" name="Group 47">
            <a:extLst>
              <a:ext uri="{FF2B5EF4-FFF2-40B4-BE49-F238E27FC236}">
                <a16:creationId xmlns:a16="http://schemas.microsoft.com/office/drawing/2014/main" id="{19739398-E1F2-CDEB-ECCF-1AE5295F945B}"/>
              </a:ext>
            </a:extLst>
          </p:cNvPr>
          <p:cNvGrpSpPr/>
          <p:nvPr/>
        </p:nvGrpSpPr>
        <p:grpSpPr>
          <a:xfrm>
            <a:off x="4162560" y="4284240"/>
            <a:ext cx="3137040" cy="1646640"/>
            <a:chOff x="4162560" y="4284240"/>
            <a:chExt cx="3137040" cy="1646640"/>
          </a:xfrm>
        </p:grpSpPr>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E5D61929-112C-1288-4C53-8EE68F7B3FA5}"/>
                    </a:ext>
                  </a:extLst>
                </p14:cNvPr>
                <p14:cNvContentPartPr/>
                <p14:nvPr/>
              </p14:nvContentPartPr>
              <p14:xfrm>
                <a:off x="4380000" y="5364240"/>
                <a:ext cx="102600" cy="246240"/>
              </p14:xfrm>
            </p:contentPart>
          </mc:Choice>
          <mc:Fallback xmlns="">
            <p:pic>
              <p:nvPicPr>
                <p:cNvPr id="10" name="Ink 9">
                  <a:extLst>
                    <a:ext uri="{FF2B5EF4-FFF2-40B4-BE49-F238E27FC236}">
                      <a16:creationId xmlns:a16="http://schemas.microsoft.com/office/drawing/2014/main" id="{E5D61929-112C-1288-4C53-8EE68F7B3FA5}"/>
                    </a:ext>
                  </a:extLst>
                </p:cNvPr>
                <p:cNvPicPr/>
                <p:nvPr/>
              </p:nvPicPr>
              <p:blipFill>
                <a:blip r:embed="rId15"/>
                <a:stretch>
                  <a:fillRect/>
                </a:stretch>
              </p:blipFill>
              <p:spPr>
                <a:xfrm>
                  <a:off x="4371000" y="5355240"/>
                  <a:ext cx="12024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91D777A5-4103-BF5A-BCD6-5FCCB41AAD97}"/>
                    </a:ext>
                  </a:extLst>
                </p14:cNvPr>
                <p14:cNvContentPartPr/>
                <p14:nvPr/>
              </p14:nvContentPartPr>
              <p14:xfrm>
                <a:off x="4162560" y="5197200"/>
                <a:ext cx="515160" cy="158400"/>
              </p14:xfrm>
            </p:contentPart>
          </mc:Choice>
          <mc:Fallback xmlns="">
            <p:pic>
              <p:nvPicPr>
                <p:cNvPr id="11" name="Ink 10">
                  <a:extLst>
                    <a:ext uri="{FF2B5EF4-FFF2-40B4-BE49-F238E27FC236}">
                      <a16:creationId xmlns:a16="http://schemas.microsoft.com/office/drawing/2014/main" id="{91D777A5-4103-BF5A-BCD6-5FCCB41AAD97}"/>
                    </a:ext>
                  </a:extLst>
                </p:cNvPr>
                <p:cNvPicPr/>
                <p:nvPr/>
              </p:nvPicPr>
              <p:blipFill>
                <a:blip r:embed="rId17"/>
                <a:stretch>
                  <a:fillRect/>
                </a:stretch>
              </p:blipFill>
              <p:spPr>
                <a:xfrm>
                  <a:off x="4153560" y="5188560"/>
                  <a:ext cx="53280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4D43A40B-4CDB-D756-BC92-26875592B105}"/>
                    </a:ext>
                  </a:extLst>
                </p14:cNvPr>
                <p14:cNvContentPartPr/>
                <p14:nvPr/>
              </p14:nvContentPartPr>
              <p14:xfrm>
                <a:off x="4639200" y="5234280"/>
                <a:ext cx="255240" cy="235800"/>
              </p14:xfrm>
            </p:contentPart>
          </mc:Choice>
          <mc:Fallback xmlns="">
            <p:pic>
              <p:nvPicPr>
                <p:cNvPr id="12" name="Ink 11">
                  <a:extLst>
                    <a:ext uri="{FF2B5EF4-FFF2-40B4-BE49-F238E27FC236}">
                      <a16:creationId xmlns:a16="http://schemas.microsoft.com/office/drawing/2014/main" id="{4D43A40B-4CDB-D756-BC92-26875592B105}"/>
                    </a:ext>
                  </a:extLst>
                </p:cNvPr>
                <p:cNvPicPr/>
                <p:nvPr/>
              </p:nvPicPr>
              <p:blipFill>
                <a:blip r:embed="rId19"/>
                <a:stretch>
                  <a:fillRect/>
                </a:stretch>
              </p:blipFill>
              <p:spPr>
                <a:xfrm>
                  <a:off x="4630200" y="5225640"/>
                  <a:ext cx="27288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3FBEBB6E-874F-CFA9-35E5-ECFBA0171D8E}"/>
                    </a:ext>
                  </a:extLst>
                </p14:cNvPr>
                <p14:cNvContentPartPr/>
                <p14:nvPr/>
              </p14:nvContentPartPr>
              <p14:xfrm>
                <a:off x="4945920" y="5146440"/>
                <a:ext cx="91440" cy="86040"/>
              </p14:xfrm>
            </p:contentPart>
          </mc:Choice>
          <mc:Fallback xmlns="">
            <p:pic>
              <p:nvPicPr>
                <p:cNvPr id="13" name="Ink 12">
                  <a:extLst>
                    <a:ext uri="{FF2B5EF4-FFF2-40B4-BE49-F238E27FC236}">
                      <a16:creationId xmlns:a16="http://schemas.microsoft.com/office/drawing/2014/main" id="{3FBEBB6E-874F-CFA9-35E5-ECFBA0171D8E}"/>
                    </a:ext>
                  </a:extLst>
                </p:cNvPr>
                <p:cNvPicPr/>
                <p:nvPr/>
              </p:nvPicPr>
              <p:blipFill>
                <a:blip r:embed="rId21"/>
                <a:stretch>
                  <a:fillRect/>
                </a:stretch>
              </p:blipFill>
              <p:spPr>
                <a:xfrm>
                  <a:off x="4937280" y="5137440"/>
                  <a:ext cx="10908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D9E965D8-E809-7B98-8AC9-34561521E271}"/>
                    </a:ext>
                  </a:extLst>
                </p14:cNvPr>
                <p14:cNvContentPartPr/>
                <p14:nvPr/>
              </p14:nvContentPartPr>
              <p14:xfrm>
                <a:off x="4953120" y="5067960"/>
                <a:ext cx="564840" cy="219600"/>
              </p14:xfrm>
            </p:contentPart>
          </mc:Choice>
          <mc:Fallback xmlns="">
            <p:pic>
              <p:nvPicPr>
                <p:cNvPr id="14" name="Ink 13">
                  <a:extLst>
                    <a:ext uri="{FF2B5EF4-FFF2-40B4-BE49-F238E27FC236}">
                      <a16:creationId xmlns:a16="http://schemas.microsoft.com/office/drawing/2014/main" id="{D9E965D8-E809-7B98-8AC9-34561521E271}"/>
                    </a:ext>
                  </a:extLst>
                </p:cNvPr>
                <p:cNvPicPr/>
                <p:nvPr/>
              </p:nvPicPr>
              <p:blipFill>
                <a:blip r:embed="rId23"/>
                <a:stretch>
                  <a:fillRect/>
                </a:stretch>
              </p:blipFill>
              <p:spPr>
                <a:xfrm>
                  <a:off x="4944480" y="5058960"/>
                  <a:ext cx="58248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41021C25-1879-215C-AEEC-CCBC2E88C336}"/>
                    </a:ext>
                  </a:extLst>
                </p14:cNvPr>
                <p14:cNvContentPartPr/>
                <p14:nvPr/>
              </p14:nvContentPartPr>
              <p14:xfrm>
                <a:off x="5032680" y="5146440"/>
                <a:ext cx="40680" cy="187200"/>
              </p14:xfrm>
            </p:contentPart>
          </mc:Choice>
          <mc:Fallback xmlns="">
            <p:pic>
              <p:nvPicPr>
                <p:cNvPr id="16" name="Ink 15">
                  <a:extLst>
                    <a:ext uri="{FF2B5EF4-FFF2-40B4-BE49-F238E27FC236}">
                      <a16:creationId xmlns:a16="http://schemas.microsoft.com/office/drawing/2014/main" id="{41021C25-1879-215C-AEEC-CCBC2E88C336}"/>
                    </a:ext>
                  </a:extLst>
                </p:cNvPr>
                <p:cNvPicPr/>
                <p:nvPr/>
              </p:nvPicPr>
              <p:blipFill>
                <a:blip r:embed="rId25"/>
                <a:stretch>
                  <a:fillRect/>
                </a:stretch>
              </p:blipFill>
              <p:spPr>
                <a:xfrm>
                  <a:off x="5024040" y="5137440"/>
                  <a:ext cx="5832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a:extLst>
                    <a:ext uri="{FF2B5EF4-FFF2-40B4-BE49-F238E27FC236}">
                      <a16:creationId xmlns:a16="http://schemas.microsoft.com/office/drawing/2014/main" id="{0858866A-4C41-7BB1-01E8-B6D80DD30B74}"/>
                    </a:ext>
                  </a:extLst>
                </p14:cNvPr>
                <p14:cNvContentPartPr/>
                <p14:nvPr/>
              </p14:nvContentPartPr>
              <p14:xfrm>
                <a:off x="5259840" y="4955640"/>
                <a:ext cx="349200" cy="112680"/>
              </p14:xfrm>
            </p:contentPart>
          </mc:Choice>
          <mc:Fallback xmlns="">
            <p:pic>
              <p:nvPicPr>
                <p:cNvPr id="17" name="Ink 16">
                  <a:extLst>
                    <a:ext uri="{FF2B5EF4-FFF2-40B4-BE49-F238E27FC236}">
                      <a16:creationId xmlns:a16="http://schemas.microsoft.com/office/drawing/2014/main" id="{0858866A-4C41-7BB1-01E8-B6D80DD30B74}"/>
                    </a:ext>
                  </a:extLst>
                </p:cNvPr>
                <p:cNvPicPr/>
                <p:nvPr/>
              </p:nvPicPr>
              <p:blipFill>
                <a:blip r:embed="rId27"/>
                <a:stretch>
                  <a:fillRect/>
                </a:stretch>
              </p:blipFill>
              <p:spPr>
                <a:xfrm>
                  <a:off x="5250840" y="4946640"/>
                  <a:ext cx="36684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Ink 17">
                  <a:extLst>
                    <a:ext uri="{FF2B5EF4-FFF2-40B4-BE49-F238E27FC236}">
                      <a16:creationId xmlns:a16="http://schemas.microsoft.com/office/drawing/2014/main" id="{DC9F1E30-17C2-5417-FC04-6CF2E0EA317D}"/>
                    </a:ext>
                  </a:extLst>
                </p14:cNvPr>
                <p14:cNvContentPartPr/>
                <p14:nvPr/>
              </p14:nvContentPartPr>
              <p14:xfrm>
                <a:off x="5451360" y="4998480"/>
                <a:ext cx="140760" cy="254160"/>
              </p14:xfrm>
            </p:contentPart>
          </mc:Choice>
          <mc:Fallback xmlns="">
            <p:pic>
              <p:nvPicPr>
                <p:cNvPr id="18" name="Ink 17">
                  <a:extLst>
                    <a:ext uri="{FF2B5EF4-FFF2-40B4-BE49-F238E27FC236}">
                      <a16:creationId xmlns:a16="http://schemas.microsoft.com/office/drawing/2014/main" id="{DC9F1E30-17C2-5417-FC04-6CF2E0EA317D}"/>
                    </a:ext>
                  </a:extLst>
                </p:cNvPr>
                <p:cNvPicPr/>
                <p:nvPr/>
              </p:nvPicPr>
              <p:blipFill>
                <a:blip r:embed="rId29"/>
                <a:stretch>
                  <a:fillRect/>
                </a:stretch>
              </p:blipFill>
              <p:spPr>
                <a:xfrm>
                  <a:off x="5442360" y="4989840"/>
                  <a:ext cx="15840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9" name="Ink 18">
                  <a:extLst>
                    <a:ext uri="{FF2B5EF4-FFF2-40B4-BE49-F238E27FC236}">
                      <a16:creationId xmlns:a16="http://schemas.microsoft.com/office/drawing/2014/main" id="{83D54088-5926-D4D4-11C4-C899508E6EB8}"/>
                    </a:ext>
                  </a:extLst>
                </p14:cNvPr>
                <p14:cNvContentPartPr/>
                <p14:nvPr/>
              </p14:nvContentPartPr>
              <p14:xfrm>
                <a:off x="5642880" y="4809120"/>
                <a:ext cx="403920" cy="304200"/>
              </p14:xfrm>
            </p:contentPart>
          </mc:Choice>
          <mc:Fallback xmlns="">
            <p:pic>
              <p:nvPicPr>
                <p:cNvPr id="19" name="Ink 18">
                  <a:extLst>
                    <a:ext uri="{FF2B5EF4-FFF2-40B4-BE49-F238E27FC236}">
                      <a16:creationId xmlns:a16="http://schemas.microsoft.com/office/drawing/2014/main" id="{83D54088-5926-D4D4-11C4-C899508E6EB8}"/>
                    </a:ext>
                  </a:extLst>
                </p:cNvPr>
                <p:cNvPicPr/>
                <p:nvPr/>
              </p:nvPicPr>
              <p:blipFill>
                <a:blip r:embed="rId31"/>
                <a:stretch>
                  <a:fillRect/>
                </a:stretch>
              </p:blipFill>
              <p:spPr>
                <a:xfrm>
                  <a:off x="5633880" y="4800120"/>
                  <a:ext cx="42156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1" name="Ink 20">
                  <a:extLst>
                    <a:ext uri="{FF2B5EF4-FFF2-40B4-BE49-F238E27FC236}">
                      <a16:creationId xmlns:a16="http://schemas.microsoft.com/office/drawing/2014/main" id="{96D118AA-FEE2-A9B4-0771-4E3A26C71EF5}"/>
                    </a:ext>
                  </a:extLst>
                </p14:cNvPr>
                <p14:cNvContentPartPr/>
                <p14:nvPr/>
              </p14:nvContentPartPr>
              <p14:xfrm>
                <a:off x="6077400" y="4612920"/>
                <a:ext cx="562680" cy="394560"/>
              </p14:xfrm>
            </p:contentPart>
          </mc:Choice>
          <mc:Fallback xmlns="">
            <p:pic>
              <p:nvPicPr>
                <p:cNvPr id="21" name="Ink 20">
                  <a:extLst>
                    <a:ext uri="{FF2B5EF4-FFF2-40B4-BE49-F238E27FC236}">
                      <a16:creationId xmlns:a16="http://schemas.microsoft.com/office/drawing/2014/main" id="{96D118AA-FEE2-A9B4-0771-4E3A26C71EF5}"/>
                    </a:ext>
                  </a:extLst>
                </p:cNvPr>
                <p:cNvPicPr/>
                <p:nvPr/>
              </p:nvPicPr>
              <p:blipFill>
                <a:blip r:embed="rId33"/>
                <a:stretch>
                  <a:fillRect/>
                </a:stretch>
              </p:blipFill>
              <p:spPr>
                <a:xfrm>
                  <a:off x="6068400" y="4603920"/>
                  <a:ext cx="580320" cy="4122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 name="Ink 21">
                  <a:extLst>
                    <a:ext uri="{FF2B5EF4-FFF2-40B4-BE49-F238E27FC236}">
                      <a16:creationId xmlns:a16="http://schemas.microsoft.com/office/drawing/2014/main" id="{8132D310-ED56-DEA7-4D9E-EFFBF93E0F40}"/>
                    </a:ext>
                  </a:extLst>
                </p14:cNvPr>
                <p14:cNvContentPartPr/>
                <p14:nvPr/>
              </p14:nvContentPartPr>
              <p14:xfrm>
                <a:off x="6434520" y="4503840"/>
                <a:ext cx="436320" cy="426240"/>
              </p14:xfrm>
            </p:contentPart>
          </mc:Choice>
          <mc:Fallback xmlns="">
            <p:pic>
              <p:nvPicPr>
                <p:cNvPr id="22" name="Ink 21">
                  <a:extLst>
                    <a:ext uri="{FF2B5EF4-FFF2-40B4-BE49-F238E27FC236}">
                      <a16:creationId xmlns:a16="http://schemas.microsoft.com/office/drawing/2014/main" id="{8132D310-ED56-DEA7-4D9E-EFFBF93E0F40}"/>
                    </a:ext>
                  </a:extLst>
                </p:cNvPr>
                <p:cNvPicPr/>
                <p:nvPr/>
              </p:nvPicPr>
              <p:blipFill>
                <a:blip r:embed="rId35"/>
                <a:stretch>
                  <a:fillRect/>
                </a:stretch>
              </p:blipFill>
              <p:spPr>
                <a:xfrm>
                  <a:off x="6425520" y="4494840"/>
                  <a:ext cx="45396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 name="Ink 22">
                  <a:extLst>
                    <a:ext uri="{FF2B5EF4-FFF2-40B4-BE49-F238E27FC236}">
                      <a16:creationId xmlns:a16="http://schemas.microsoft.com/office/drawing/2014/main" id="{E74B390A-957D-4437-EC92-3D12CBBA5ECF}"/>
                    </a:ext>
                  </a:extLst>
                </p14:cNvPr>
                <p14:cNvContentPartPr/>
                <p14:nvPr/>
              </p14:nvContentPartPr>
              <p14:xfrm>
                <a:off x="6435600" y="4697880"/>
                <a:ext cx="170640" cy="48240"/>
              </p14:xfrm>
            </p:contentPart>
          </mc:Choice>
          <mc:Fallback xmlns="">
            <p:pic>
              <p:nvPicPr>
                <p:cNvPr id="23" name="Ink 22">
                  <a:extLst>
                    <a:ext uri="{FF2B5EF4-FFF2-40B4-BE49-F238E27FC236}">
                      <a16:creationId xmlns:a16="http://schemas.microsoft.com/office/drawing/2014/main" id="{E74B390A-957D-4437-EC92-3D12CBBA5ECF}"/>
                    </a:ext>
                  </a:extLst>
                </p:cNvPr>
                <p:cNvPicPr/>
                <p:nvPr/>
              </p:nvPicPr>
              <p:blipFill>
                <a:blip r:embed="rId37"/>
                <a:stretch>
                  <a:fillRect/>
                </a:stretch>
              </p:blipFill>
              <p:spPr>
                <a:xfrm>
                  <a:off x="6426600" y="4688880"/>
                  <a:ext cx="18828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B00184B5-FA33-F5E5-2A74-36741B0CBC97}"/>
                    </a:ext>
                  </a:extLst>
                </p14:cNvPr>
                <p14:cNvContentPartPr/>
                <p14:nvPr/>
              </p14:nvContentPartPr>
              <p14:xfrm>
                <a:off x="5242200" y="5552520"/>
                <a:ext cx="567360" cy="378360"/>
              </p14:xfrm>
            </p:contentPart>
          </mc:Choice>
          <mc:Fallback xmlns="">
            <p:pic>
              <p:nvPicPr>
                <p:cNvPr id="25" name="Ink 24">
                  <a:extLst>
                    <a:ext uri="{FF2B5EF4-FFF2-40B4-BE49-F238E27FC236}">
                      <a16:creationId xmlns:a16="http://schemas.microsoft.com/office/drawing/2014/main" id="{B00184B5-FA33-F5E5-2A74-36741B0CBC97}"/>
                    </a:ext>
                  </a:extLst>
                </p:cNvPr>
                <p:cNvPicPr/>
                <p:nvPr/>
              </p:nvPicPr>
              <p:blipFill>
                <a:blip r:embed="rId39"/>
                <a:stretch>
                  <a:fillRect/>
                </a:stretch>
              </p:blipFill>
              <p:spPr>
                <a:xfrm>
                  <a:off x="5233560" y="5543520"/>
                  <a:ext cx="58500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C2FBC473-3A19-8775-3559-EB63940F2906}"/>
                    </a:ext>
                  </a:extLst>
                </p14:cNvPr>
                <p14:cNvContentPartPr/>
                <p14:nvPr/>
              </p14:nvContentPartPr>
              <p14:xfrm>
                <a:off x="5320680" y="5724960"/>
                <a:ext cx="373680" cy="48600"/>
              </p14:xfrm>
            </p:contentPart>
          </mc:Choice>
          <mc:Fallback xmlns="">
            <p:pic>
              <p:nvPicPr>
                <p:cNvPr id="26" name="Ink 25">
                  <a:extLst>
                    <a:ext uri="{FF2B5EF4-FFF2-40B4-BE49-F238E27FC236}">
                      <a16:creationId xmlns:a16="http://schemas.microsoft.com/office/drawing/2014/main" id="{C2FBC473-3A19-8775-3559-EB63940F2906}"/>
                    </a:ext>
                  </a:extLst>
                </p:cNvPr>
                <p:cNvPicPr/>
                <p:nvPr/>
              </p:nvPicPr>
              <p:blipFill>
                <a:blip r:embed="rId41"/>
                <a:stretch>
                  <a:fillRect/>
                </a:stretch>
              </p:blipFill>
              <p:spPr>
                <a:xfrm>
                  <a:off x="5311680" y="5715960"/>
                  <a:ext cx="39132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BFA8E7D3-84A2-0113-99BA-D8D3871EEC9A}"/>
                    </a:ext>
                  </a:extLst>
                </p14:cNvPr>
                <p14:cNvContentPartPr/>
                <p14:nvPr/>
              </p14:nvContentPartPr>
              <p14:xfrm>
                <a:off x="4657920" y="5180640"/>
                <a:ext cx="123120" cy="27360"/>
              </p14:xfrm>
            </p:contentPart>
          </mc:Choice>
          <mc:Fallback xmlns="">
            <p:pic>
              <p:nvPicPr>
                <p:cNvPr id="28" name="Ink 27">
                  <a:extLst>
                    <a:ext uri="{FF2B5EF4-FFF2-40B4-BE49-F238E27FC236}">
                      <a16:creationId xmlns:a16="http://schemas.microsoft.com/office/drawing/2014/main" id="{BFA8E7D3-84A2-0113-99BA-D8D3871EEC9A}"/>
                    </a:ext>
                  </a:extLst>
                </p:cNvPr>
                <p:cNvPicPr/>
                <p:nvPr/>
              </p:nvPicPr>
              <p:blipFill>
                <a:blip r:embed="rId43"/>
                <a:stretch>
                  <a:fillRect/>
                </a:stretch>
              </p:blipFill>
              <p:spPr>
                <a:xfrm>
                  <a:off x="4648920" y="5171640"/>
                  <a:ext cx="14076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18CDC5B9-C412-2182-0659-5969A502320D}"/>
                    </a:ext>
                  </a:extLst>
                </p14:cNvPr>
                <p14:cNvContentPartPr/>
                <p14:nvPr/>
              </p14:nvContentPartPr>
              <p14:xfrm>
                <a:off x="5642880" y="5407800"/>
                <a:ext cx="537120" cy="219960"/>
              </p14:xfrm>
            </p:contentPart>
          </mc:Choice>
          <mc:Fallback xmlns="">
            <p:pic>
              <p:nvPicPr>
                <p:cNvPr id="30" name="Ink 29">
                  <a:extLst>
                    <a:ext uri="{FF2B5EF4-FFF2-40B4-BE49-F238E27FC236}">
                      <a16:creationId xmlns:a16="http://schemas.microsoft.com/office/drawing/2014/main" id="{18CDC5B9-C412-2182-0659-5969A502320D}"/>
                    </a:ext>
                  </a:extLst>
                </p:cNvPr>
                <p:cNvPicPr/>
                <p:nvPr/>
              </p:nvPicPr>
              <p:blipFill>
                <a:blip r:embed="rId45"/>
                <a:stretch>
                  <a:fillRect/>
                </a:stretch>
              </p:blipFill>
              <p:spPr>
                <a:xfrm>
                  <a:off x="5633880" y="5398800"/>
                  <a:ext cx="55476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93FD46AD-12DD-BCCE-D767-5B1CA8D6DFD1}"/>
                    </a:ext>
                  </a:extLst>
                </p14:cNvPr>
                <p14:cNvContentPartPr/>
                <p14:nvPr/>
              </p14:nvContentPartPr>
              <p14:xfrm>
                <a:off x="6108720" y="5337240"/>
                <a:ext cx="393480" cy="175320"/>
              </p14:xfrm>
            </p:contentPart>
          </mc:Choice>
          <mc:Fallback xmlns="">
            <p:pic>
              <p:nvPicPr>
                <p:cNvPr id="31" name="Ink 30">
                  <a:extLst>
                    <a:ext uri="{FF2B5EF4-FFF2-40B4-BE49-F238E27FC236}">
                      <a16:creationId xmlns:a16="http://schemas.microsoft.com/office/drawing/2014/main" id="{93FD46AD-12DD-BCCE-D767-5B1CA8D6DFD1}"/>
                    </a:ext>
                  </a:extLst>
                </p:cNvPr>
                <p:cNvPicPr/>
                <p:nvPr/>
              </p:nvPicPr>
              <p:blipFill>
                <a:blip r:embed="rId47"/>
                <a:stretch>
                  <a:fillRect/>
                </a:stretch>
              </p:blipFill>
              <p:spPr>
                <a:xfrm>
                  <a:off x="6100080" y="5328600"/>
                  <a:ext cx="41112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DB235FBD-F8B0-E1BF-3FE0-F83552E135B9}"/>
                    </a:ext>
                  </a:extLst>
                </p14:cNvPr>
                <p14:cNvContentPartPr/>
                <p14:nvPr/>
              </p14:nvContentPartPr>
              <p14:xfrm>
                <a:off x="6504000" y="5187480"/>
                <a:ext cx="209160" cy="246960"/>
              </p14:xfrm>
            </p:contentPart>
          </mc:Choice>
          <mc:Fallback xmlns="">
            <p:pic>
              <p:nvPicPr>
                <p:cNvPr id="32" name="Ink 31">
                  <a:extLst>
                    <a:ext uri="{FF2B5EF4-FFF2-40B4-BE49-F238E27FC236}">
                      <a16:creationId xmlns:a16="http://schemas.microsoft.com/office/drawing/2014/main" id="{DB235FBD-F8B0-E1BF-3FE0-F83552E135B9}"/>
                    </a:ext>
                  </a:extLst>
                </p:cNvPr>
                <p:cNvPicPr/>
                <p:nvPr/>
              </p:nvPicPr>
              <p:blipFill>
                <a:blip r:embed="rId49"/>
                <a:stretch>
                  <a:fillRect/>
                </a:stretch>
              </p:blipFill>
              <p:spPr>
                <a:xfrm>
                  <a:off x="6495000" y="5178840"/>
                  <a:ext cx="2268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98D3195A-146C-E398-7DC6-C66BCB77B1F1}"/>
                    </a:ext>
                  </a:extLst>
                </p14:cNvPr>
                <p14:cNvContentPartPr/>
                <p14:nvPr/>
              </p14:nvContentPartPr>
              <p14:xfrm>
                <a:off x="6470160" y="5239320"/>
                <a:ext cx="191880" cy="81720"/>
              </p14:xfrm>
            </p:contentPart>
          </mc:Choice>
          <mc:Fallback xmlns="">
            <p:pic>
              <p:nvPicPr>
                <p:cNvPr id="33" name="Ink 32">
                  <a:extLst>
                    <a:ext uri="{FF2B5EF4-FFF2-40B4-BE49-F238E27FC236}">
                      <a16:creationId xmlns:a16="http://schemas.microsoft.com/office/drawing/2014/main" id="{98D3195A-146C-E398-7DC6-C66BCB77B1F1}"/>
                    </a:ext>
                  </a:extLst>
                </p:cNvPr>
                <p:cNvPicPr/>
                <p:nvPr/>
              </p:nvPicPr>
              <p:blipFill>
                <a:blip r:embed="rId51"/>
                <a:stretch>
                  <a:fillRect/>
                </a:stretch>
              </p:blipFill>
              <p:spPr>
                <a:xfrm>
                  <a:off x="6461160" y="5230320"/>
                  <a:ext cx="20952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Ink 33">
                  <a:extLst>
                    <a:ext uri="{FF2B5EF4-FFF2-40B4-BE49-F238E27FC236}">
                      <a16:creationId xmlns:a16="http://schemas.microsoft.com/office/drawing/2014/main" id="{C0B743F3-019A-CF12-AF9B-2B71BD88D94C}"/>
                    </a:ext>
                  </a:extLst>
                </p14:cNvPr>
                <p14:cNvContentPartPr/>
                <p14:nvPr/>
              </p14:nvContentPartPr>
              <p14:xfrm>
                <a:off x="6870480" y="5050680"/>
                <a:ext cx="35280" cy="227160"/>
              </p14:xfrm>
            </p:contentPart>
          </mc:Choice>
          <mc:Fallback xmlns="">
            <p:pic>
              <p:nvPicPr>
                <p:cNvPr id="34" name="Ink 33">
                  <a:extLst>
                    <a:ext uri="{FF2B5EF4-FFF2-40B4-BE49-F238E27FC236}">
                      <a16:creationId xmlns:a16="http://schemas.microsoft.com/office/drawing/2014/main" id="{C0B743F3-019A-CF12-AF9B-2B71BD88D94C}"/>
                    </a:ext>
                  </a:extLst>
                </p:cNvPr>
                <p:cNvPicPr/>
                <p:nvPr/>
              </p:nvPicPr>
              <p:blipFill>
                <a:blip r:embed="rId53"/>
                <a:stretch>
                  <a:fillRect/>
                </a:stretch>
              </p:blipFill>
              <p:spPr>
                <a:xfrm>
                  <a:off x="6861840" y="5041680"/>
                  <a:ext cx="529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5" name="Ink 34">
                  <a:extLst>
                    <a:ext uri="{FF2B5EF4-FFF2-40B4-BE49-F238E27FC236}">
                      <a16:creationId xmlns:a16="http://schemas.microsoft.com/office/drawing/2014/main" id="{08569AD8-6BC6-BBD7-D97D-97CA6040AD25}"/>
                    </a:ext>
                  </a:extLst>
                </p14:cNvPr>
                <p14:cNvContentPartPr/>
                <p14:nvPr/>
              </p14:nvContentPartPr>
              <p14:xfrm>
                <a:off x="6809640" y="5067960"/>
                <a:ext cx="332640" cy="218880"/>
              </p14:xfrm>
            </p:contentPart>
          </mc:Choice>
          <mc:Fallback xmlns="">
            <p:pic>
              <p:nvPicPr>
                <p:cNvPr id="35" name="Ink 34">
                  <a:extLst>
                    <a:ext uri="{FF2B5EF4-FFF2-40B4-BE49-F238E27FC236}">
                      <a16:creationId xmlns:a16="http://schemas.microsoft.com/office/drawing/2014/main" id="{08569AD8-6BC6-BBD7-D97D-97CA6040AD25}"/>
                    </a:ext>
                  </a:extLst>
                </p:cNvPr>
                <p:cNvPicPr/>
                <p:nvPr/>
              </p:nvPicPr>
              <p:blipFill>
                <a:blip r:embed="rId55"/>
                <a:stretch>
                  <a:fillRect/>
                </a:stretch>
              </p:blipFill>
              <p:spPr>
                <a:xfrm>
                  <a:off x="6801000" y="5058960"/>
                  <a:ext cx="3502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7" name="Ink 36">
                  <a:extLst>
                    <a:ext uri="{FF2B5EF4-FFF2-40B4-BE49-F238E27FC236}">
                      <a16:creationId xmlns:a16="http://schemas.microsoft.com/office/drawing/2014/main" id="{6A96D8A0-92AB-D7E2-E199-7B313731AE43}"/>
                    </a:ext>
                  </a:extLst>
                </p14:cNvPr>
                <p14:cNvContentPartPr/>
                <p14:nvPr/>
              </p14:nvContentPartPr>
              <p14:xfrm>
                <a:off x="4937280" y="5023320"/>
                <a:ext cx="174600" cy="65520"/>
              </p14:xfrm>
            </p:contentPart>
          </mc:Choice>
          <mc:Fallback xmlns="">
            <p:pic>
              <p:nvPicPr>
                <p:cNvPr id="37" name="Ink 36">
                  <a:extLst>
                    <a:ext uri="{FF2B5EF4-FFF2-40B4-BE49-F238E27FC236}">
                      <a16:creationId xmlns:a16="http://schemas.microsoft.com/office/drawing/2014/main" id="{6A96D8A0-92AB-D7E2-E199-7B313731AE43}"/>
                    </a:ext>
                  </a:extLst>
                </p:cNvPr>
                <p:cNvPicPr/>
                <p:nvPr/>
              </p:nvPicPr>
              <p:blipFill>
                <a:blip r:embed="rId57"/>
                <a:stretch>
                  <a:fillRect/>
                </a:stretch>
              </p:blipFill>
              <p:spPr>
                <a:xfrm>
                  <a:off x="4928280" y="5014680"/>
                  <a:ext cx="19224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9" name="Ink 38">
                  <a:extLst>
                    <a:ext uri="{FF2B5EF4-FFF2-40B4-BE49-F238E27FC236}">
                      <a16:creationId xmlns:a16="http://schemas.microsoft.com/office/drawing/2014/main" id="{FE0671BA-8AA3-4B55-2970-A581DD0F5BDE}"/>
                    </a:ext>
                  </a:extLst>
                </p14:cNvPr>
                <p14:cNvContentPartPr/>
                <p14:nvPr/>
              </p14:nvContentPartPr>
              <p14:xfrm>
                <a:off x="4258320" y="4379280"/>
                <a:ext cx="919800" cy="695880"/>
              </p14:xfrm>
            </p:contentPart>
          </mc:Choice>
          <mc:Fallback xmlns="">
            <p:pic>
              <p:nvPicPr>
                <p:cNvPr id="39" name="Ink 38">
                  <a:extLst>
                    <a:ext uri="{FF2B5EF4-FFF2-40B4-BE49-F238E27FC236}">
                      <a16:creationId xmlns:a16="http://schemas.microsoft.com/office/drawing/2014/main" id="{FE0671BA-8AA3-4B55-2970-A581DD0F5BDE}"/>
                    </a:ext>
                  </a:extLst>
                </p:cNvPr>
                <p:cNvPicPr/>
                <p:nvPr/>
              </p:nvPicPr>
              <p:blipFill>
                <a:blip r:embed="rId59"/>
                <a:stretch>
                  <a:fillRect/>
                </a:stretch>
              </p:blipFill>
              <p:spPr>
                <a:xfrm>
                  <a:off x="4249320" y="4370640"/>
                  <a:ext cx="937440" cy="7135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0" name="Ink 39">
                  <a:extLst>
                    <a:ext uri="{FF2B5EF4-FFF2-40B4-BE49-F238E27FC236}">
                      <a16:creationId xmlns:a16="http://schemas.microsoft.com/office/drawing/2014/main" id="{3ED81122-FE30-891A-7E11-BCDB83DB1D23}"/>
                    </a:ext>
                  </a:extLst>
                </p14:cNvPr>
                <p14:cNvContentPartPr/>
                <p14:nvPr/>
              </p14:nvContentPartPr>
              <p14:xfrm>
                <a:off x="5206560" y="4598520"/>
                <a:ext cx="212760" cy="176040"/>
              </p14:xfrm>
            </p:contentPart>
          </mc:Choice>
          <mc:Fallback xmlns="">
            <p:pic>
              <p:nvPicPr>
                <p:cNvPr id="40" name="Ink 39">
                  <a:extLst>
                    <a:ext uri="{FF2B5EF4-FFF2-40B4-BE49-F238E27FC236}">
                      <a16:creationId xmlns:a16="http://schemas.microsoft.com/office/drawing/2014/main" id="{3ED81122-FE30-891A-7E11-BCDB83DB1D23}"/>
                    </a:ext>
                  </a:extLst>
                </p:cNvPr>
                <p:cNvPicPr/>
                <p:nvPr/>
              </p:nvPicPr>
              <p:blipFill>
                <a:blip r:embed="rId61"/>
                <a:stretch>
                  <a:fillRect/>
                </a:stretch>
              </p:blipFill>
              <p:spPr>
                <a:xfrm>
                  <a:off x="5197920" y="4589880"/>
                  <a:ext cx="23040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1" name="Ink 40">
                  <a:extLst>
                    <a:ext uri="{FF2B5EF4-FFF2-40B4-BE49-F238E27FC236}">
                      <a16:creationId xmlns:a16="http://schemas.microsoft.com/office/drawing/2014/main" id="{8023BFF7-DAF7-5FAE-05AF-395B7B52A69F}"/>
                    </a:ext>
                  </a:extLst>
                </p14:cNvPr>
                <p14:cNvContentPartPr/>
                <p14:nvPr/>
              </p14:nvContentPartPr>
              <p14:xfrm>
                <a:off x="5607600" y="4342560"/>
                <a:ext cx="544320" cy="385920"/>
              </p14:xfrm>
            </p:contentPart>
          </mc:Choice>
          <mc:Fallback xmlns="">
            <p:pic>
              <p:nvPicPr>
                <p:cNvPr id="41" name="Ink 40">
                  <a:extLst>
                    <a:ext uri="{FF2B5EF4-FFF2-40B4-BE49-F238E27FC236}">
                      <a16:creationId xmlns:a16="http://schemas.microsoft.com/office/drawing/2014/main" id="{8023BFF7-DAF7-5FAE-05AF-395B7B52A69F}"/>
                    </a:ext>
                  </a:extLst>
                </p:cNvPr>
                <p:cNvPicPr/>
                <p:nvPr/>
              </p:nvPicPr>
              <p:blipFill>
                <a:blip r:embed="rId63"/>
                <a:stretch>
                  <a:fillRect/>
                </a:stretch>
              </p:blipFill>
              <p:spPr>
                <a:xfrm>
                  <a:off x="5598600" y="4333560"/>
                  <a:ext cx="561960" cy="4035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2" name="Ink 41">
                  <a:extLst>
                    <a:ext uri="{FF2B5EF4-FFF2-40B4-BE49-F238E27FC236}">
                      <a16:creationId xmlns:a16="http://schemas.microsoft.com/office/drawing/2014/main" id="{A3718196-0DE3-B956-0F1D-7458FDB0ACB1}"/>
                    </a:ext>
                  </a:extLst>
                </p14:cNvPr>
                <p14:cNvContentPartPr/>
                <p14:nvPr/>
              </p14:nvContentPartPr>
              <p14:xfrm>
                <a:off x="6182520" y="4284240"/>
                <a:ext cx="47160" cy="171360"/>
              </p14:xfrm>
            </p:contentPart>
          </mc:Choice>
          <mc:Fallback xmlns="">
            <p:pic>
              <p:nvPicPr>
                <p:cNvPr id="42" name="Ink 41">
                  <a:extLst>
                    <a:ext uri="{FF2B5EF4-FFF2-40B4-BE49-F238E27FC236}">
                      <a16:creationId xmlns:a16="http://schemas.microsoft.com/office/drawing/2014/main" id="{A3718196-0DE3-B956-0F1D-7458FDB0ACB1}"/>
                    </a:ext>
                  </a:extLst>
                </p:cNvPr>
                <p:cNvPicPr/>
                <p:nvPr/>
              </p:nvPicPr>
              <p:blipFill>
                <a:blip r:embed="rId65"/>
                <a:stretch>
                  <a:fillRect/>
                </a:stretch>
              </p:blipFill>
              <p:spPr>
                <a:xfrm>
                  <a:off x="6173880" y="4275600"/>
                  <a:ext cx="6480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4" name="Ink 43">
                  <a:extLst>
                    <a:ext uri="{FF2B5EF4-FFF2-40B4-BE49-F238E27FC236}">
                      <a16:creationId xmlns:a16="http://schemas.microsoft.com/office/drawing/2014/main" id="{9C94302F-B60B-7FA7-AF39-210010B2851C}"/>
                    </a:ext>
                  </a:extLst>
                </p14:cNvPr>
                <p14:cNvContentPartPr/>
                <p14:nvPr/>
              </p14:nvContentPartPr>
              <p14:xfrm>
                <a:off x="6214920" y="4303320"/>
                <a:ext cx="215640" cy="260280"/>
              </p14:xfrm>
            </p:contentPart>
          </mc:Choice>
          <mc:Fallback xmlns="">
            <p:pic>
              <p:nvPicPr>
                <p:cNvPr id="44" name="Ink 43">
                  <a:extLst>
                    <a:ext uri="{FF2B5EF4-FFF2-40B4-BE49-F238E27FC236}">
                      <a16:creationId xmlns:a16="http://schemas.microsoft.com/office/drawing/2014/main" id="{9C94302F-B60B-7FA7-AF39-210010B2851C}"/>
                    </a:ext>
                  </a:extLst>
                </p:cNvPr>
                <p:cNvPicPr/>
                <p:nvPr/>
              </p:nvPicPr>
              <p:blipFill>
                <a:blip r:embed="rId67"/>
                <a:stretch>
                  <a:fillRect/>
                </a:stretch>
              </p:blipFill>
              <p:spPr>
                <a:xfrm>
                  <a:off x="6205920" y="4294680"/>
                  <a:ext cx="2332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6" name="Ink 45">
                  <a:extLst>
                    <a:ext uri="{FF2B5EF4-FFF2-40B4-BE49-F238E27FC236}">
                      <a16:creationId xmlns:a16="http://schemas.microsoft.com/office/drawing/2014/main" id="{7A2B1810-E4DD-1936-7858-E57A54DF5A73}"/>
                    </a:ext>
                  </a:extLst>
                </p14:cNvPr>
                <p14:cNvContentPartPr/>
                <p14:nvPr/>
              </p14:nvContentPartPr>
              <p14:xfrm>
                <a:off x="7131840" y="4702200"/>
                <a:ext cx="59760" cy="241920"/>
              </p14:xfrm>
            </p:contentPart>
          </mc:Choice>
          <mc:Fallback xmlns="">
            <p:pic>
              <p:nvPicPr>
                <p:cNvPr id="46" name="Ink 45">
                  <a:extLst>
                    <a:ext uri="{FF2B5EF4-FFF2-40B4-BE49-F238E27FC236}">
                      <a16:creationId xmlns:a16="http://schemas.microsoft.com/office/drawing/2014/main" id="{7A2B1810-E4DD-1936-7858-E57A54DF5A73}"/>
                    </a:ext>
                  </a:extLst>
                </p:cNvPr>
                <p:cNvPicPr/>
                <p:nvPr/>
              </p:nvPicPr>
              <p:blipFill>
                <a:blip r:embed="rId69"/>
                <a:stretch>
                  <a:fillRect/>
                </a:stretch>
              </p:blipFill>
              <p:spPr>
                <a:xfrm>
                  <a:off x="7123200" y="4693560"/>
                  <a:ext cx="7740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7" name="Ink 46">
                  <a:extLst>
                    <a:ext uri="{FF2B5EF4-FFF2-40B4-BE49-F238E27FC236}">
                      <a16:creationId xmlns:a16="http://schemas.microsoft.com/office/drawing/2014/main" id="{24A77488-F48E-47CC-B19F-86F26C0ABAFB}"/>
                    </a:ext>
                  </a:extLst>
                </p14:cNvPr>
                <p14:cNvContentPartPr/>
                <p14:nvPr/>
              </p14:nvContentPartPr>
              <p14:xfrm>
                <a:off x="7221840" y="5041680"/>
                <a:ext cx="77760" cy="101160"/>
              </p14:xfrm>
            </p:contentPart>
          </mc:Choice>
          <mc:Fallback xmlns="">
            <p:pic>
              <p:nvPicPr>
                <p:cNvPr id="47" name="Ink 46">
                  <a:extLst>
                    <a:ext uri="{FF2B5EF4-FFF2-40B4-BE49-F238E27FC236}">
                      <a16:creationId xmlns:a16="http://schemas.microsoft.com/office/drawing/2014/main" id="{24A77488-F48E-47CC-B19F-86F26C0ABAFB}"/>
                    </a:ext>
                  </a:extLst>
                </p:cNvPr>
                <p:cNvPicPr/>
                <p:nvPr/>
              </p:nvPicPr>
              <p:blipFill>
                <a:blip r:embed="rId71"/>
                <a:stretch>
                  <a:fillRect/>
                </a:stretch>
              </p:blipFill>
              <p:spPr>
                <a:xfrm>
                  <a:off x="7213200" y="5033040"/>
                  <a:ext cx="95400" cy="1188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49" name="Ink 48">
                <a:extLst>
                  <a:ext uri="{FF2B5EF4-FFF2-40B4-BE49-F238E27FC236}">
                    <a16:creationId xmlns:a16="http://schemas.microsoft.com/office/drawing/2014/main" id="{8D0EFB22-8AC5-B294-5061-C0780EE5DE36}"/>
                  </a:ext>
                </a:extLst>
              </p14:cNvPr>
              <p14:cNvContentPartPr/>
              <p14:nvPr/>
            </p14:nvContentPartPr>
            <p14:xfrm>
              <a:off x="3279120" y="3831360"/>
              <a:ext cx="4805640" cy="2493360"/>
            </p14:xfrm>
          </p:contentPart>
        </mc:Choice>
        <mc:Fallback xmlns="">
          <p:pic>
            <p:nvPicPr>
              <p:cNvPr id="49" name="Ink 48">
                <a:extLst>
                  <a:ext uri="{FF2B5EF4-FFF2-40B4-BE49-F238E27FC236}">
                    <a16:creationId xmlns:a16="http://schemas.microsoft.com/office/drawing/2014/main" id="{8D0EFB22-8AC5-B294-5061-C0780EE5DE36}"/>
                  </a:ext>
                </a:extLst>
              </p:cNvPr>
              <p:cNvPicPr/>
              <p:nvPr/>
            </p:nvPicPr>
            <p:blipFill>
              <a:blip r:embed="rId73"/>
              <a:stretch>
                <a:fillRect/>
              </a:stretch>
            </p:blipFill>
            <p:spPr>
              <a:xfrm>
                <a:off x="3261120" y="3723360"/>
                <a:ext cx="4841280" cy="2709000"/>
              </a:xfrm>
              <a:prstGeom prst="rect">
                <a:avLst/>
              </a:prstGeom>
            </p:spPr>
          </p:pic>
        </mc:Fallback>
      </mc:AlternateContent>
      <p:sp>
        <p:nvSpPr>
          <p:cNvPr id="15" name="Title 1">
            <a:extLst>
              <a:ext uri="{FF2B5EF4-FFF2-40B4-BE49-F238E27FC236}">
                <a16:creationId xmlns:a16="http://schemas.microsoft.com/office/drawing/2014/main" id="{73B555E3-2508-9247-5AEC-5E57EAEDFE97}"/>
              </a:ext>
            </a:extLst>
          </p:cNvPr>
          <p:cNvSpPr txBox="1">
            <a:spLocks/>
          </p:cNvSpPr>
          <p:nvPr/>
        </p:nvSpPr>
        <p:spPr>
          <a:xfrm>
            <a:off x="628650" y="365127"/>
            <a:ext cx="7886700" cy="6152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New Mexico’s “Wireless Consumer Advanced Infrastructure Investment Act".</a:t>
            </a:r>
          </a:p>
        </p:txBody>
      </p:sp>
    </p:spTree>
    <p:extLst>
      <p:ext uri="{BB962C8B-B14F-4D97-AF65-F5344CB8AC3E}">
        <p14:creationId xmlns:p14="http://schemas.microsoft.com/office/powerpoint/2010/main" val="3947392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a:bodyPr>
          <a:lstStyle/>
          <a:p>
            <a:r>
              <a:rPr lang="en-US" sz="2200" b="1" dirty="0"/>
              <a:t>Section 63-9I-2 - Definitions. Cite NM Stat § 63-9I-2 (2021)</a:t>
            </a:r>
          </a:p>
        </p:txBody>
      </p:sp>
      <p:sp>
        <p:nvSpPr>
          <p:cNvPr id="4" name="Content Placeholder 2">
            <a:extLst>
              <a:ext uri="{FF2B5EF4-FFF2-40B4-BE49-F238E27FC236}">
                <a16:creationId xmlns:a16="http://schemas.microsoft.com/office/drawing/2014/main" id="{F3C093F0-E6F1-5EDF-E115-C740346CF8FA}"/>
              </a:ext>
            </a:extLst>
          </p:cNvPr>
          <p:cNvSpPr txBox="1">
            <a:spLocks/>
          </p:cNvSpPr>
          <p:nvPr/>
        </p:nvSpPr>
        <p:spPr>
          <a:xfrm>
            <a:off x="387527" y="1153882"/>
            <a:ext cx="8604069" cy="5413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As used in the Wireless Consumer Advanced Infrastructure Investment Act: </a:t>
            </a:r>
          </a:p>
          <a:p>
            <a:pPr marL="0" indent="0">
              <a:buNone/>
            </a:pPr>
            <a:r>
              <a:rPr lang="en-US" sz="1400" dirty="0"/>
              <a:t>A. "antenna" means communications equipment that transmits or receives electromagnetic radio frequency signals and that is used to provide wireless services; </a:t>
            </a:r>
          </a:p>
          <a:p>
            <a:pPr marL="0" indent="0">
              <a:buNone/>
            </a:pPr>
            <a:r>
              <a:rPr lang="en-US" sz="1400" dirty="0"/>
              <a:t>B. "applicable codes" means uniform building, fire, electrical, plumbing or mechanical codes adopted by a recognized national code organization and enacted by the authority, including the local amendments to those codes enacted by the authority solely to address imminent threats of destruction of property or injury to persons, to the extent that those amendments are consistent with the Wireless Consumer Advanced Infrastructure Investment Act; </a:t>
            </a:r>
          </a:p>
          <a:p>
            <a:pPr marL="0" indent="0">
              <a:buNone/>
            </a:pPr>
            <a:r>
              <a:rPr lang="en-US" sz="1400" dirty="0"/>
              <a:t>C. "applicant" means a wireless provider that submits an application; </a:t>
            </a:r>
          </a:p>
          <a:p>
            <a:pPr marL="0" indent="0">
              <a:buNone/>
            </a:pPr>
            <a:r>
              <a:rPr lang="en-US" sz="1400" dirty="0"/>
              <a:t>D. "application" means a request submitted by an applicant to an authority for a permit to collocate one or more small wireless facilities or to approve the installation, modification or replacement of a utility pole or wireless support structure; </a:t>
            </a:r>
          </a:p>
          <a:p>
            <a:pPr marL="0" indent="0">
              <a:buNone/>
            </a:pPr>
            <a:r>
              <a:rPr lang="en-US" sz="1400" dirty="0"/>
              <a:t>E. "authority" means a municipality or county; </a:t>
            </a:r>
          </a:p>
          <a:p>
            <a:pPr marL="0" indent="0">
              <a:buNone/>
            </a:pPr>
            <a:r>
              <a:rPr lang="en-US" sz="1400" dirty="0"/>
              <a:t>F. "authority utility pole" means a utility pole, owned or operated by an authority, in a right of way; </a:t>
            </a:r>
          </a:p>
          <a:p>
            <a:pPr marL="0" indent="0">
              <a:buNone/>
            </a:pPr>
            <a:r>
              <a:rPr lang="en-US" sz="1400" dirty="0"/>
              <a:t>G. "collocate" means to install, mount, maintain, modify, operate or replace one or more wireless facilities on, in or adjacent to a wireless support structure or utility pole; </a:t>
            </a:r>
          </a:p>
          <a:p>
            <a:pPr marL="0" indent="0">
              <a:buNone/>
            </a:pPr>
            <a:r>
              <a:rPr lang="en-US" sz="1400" dirty="0"/>
              <a:t>H. "communications service" means cable service as defined in 47 U.S.C. Section 522(6), information service as defined in 47 U.S.C. Section 153(24), mobile service as defined in 47 U.S.C. Section 153(33), telecommunications service as defined in 47 U.S.C. Section 153(53) or wireless service other than mobile service; </a:t>
            </a:r>
          </a:p>
          <a:p>
            <a:pPr marL="0" indent="0">
              <a:buNone/>
            </a:pPr>
            <a:r>
              <a:rPr lang="en-US" sz="1400" dirty="0"/>
              <a:t>I. "fee" means a one-time charge; </a:t>
            </a:r>
          </a:p>
          <a:p>
            <a:pPr marL="0" indent="0">
              <a:buNone/>
            </a:pPr>
            <a:r>
              <a:rPr lang="en-US" sz="1400" dirty="0"/>
              <a:t>J. "law" includes federal, state or local law; </a:t>
            </a:r>
          </a:p>
          <a:p>
            <a:pPr marL="0" indent="0">
              <a:buFont typeface="Arial" panose="020B0604020202020204" pitchFamily="34" charset="0"/>
              <a:buNone/>
            </a:pPr>
            <a:endParaRPr lang="en-US" sz="1400" dirty="0"/>
          </a:p>
        </p:txBody>
      </p:sp>
    </p:spTree>
    <p:extLst>
      <p:ext uri="{BB962C8B-B14F-4D97-AF65-F5344CB8AC3E}">
        <p14:creationId xmlns:p14="http://schemas.microsoft.com/office/powerpoint/2010/main" val="4026155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a:bodyPr>
          <a:lstStyle/>
          <a:p>
            <a:r>
              <a:rPr lang="en-US" sz="2200" b="1" dirty="0"/>
              <a:t>Section 63-9I-2 - Definitions. Cite NM Stat § 63-9I-2 (2021)</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400" dirty="0"/>
              <a:t>K. "permit" means the written permission of an authority for a wireless provider to install, mount, maintain, modify, operate or replace a utility pole or to collocate a small wireless facility on a utility pole or wireless support structure; </a:t>
            </a:r>
          </a:p>
          <a:p>
            <a:pPr marL="0" indent="0">
              <a:buNone/>
            </a:pPr>
            <a:r>
              <a:rPr lang="en-US" sz="1400" dirty="0"/>
              <a:t>L. "person": </a:t>
            </a:r>
          </a:p>
          <a:p>
            <a:pPr marL="0" indent="0">
              <a:buNone/>
            </a:pPr>
            <a:r>
              <a:rPr lang="en-US" sz="1400" dirty="0"/>
              <a:t>(1) means an individual, corporation, limited liability company, partnership, association, trust or other entity or organization; and </a:t>
            </a:r>
          </a:p>
          <a:p>
            <a:pPr marL="0" indent="0">
              <a:buNone/>
            </a:pPr>
            <a:r>
              <a:rPr lang="en-US" sz="1400" dirty="0"/>
              <a:t>(2) includes an authority; </a:t>
            </a:r>
          </a:p>
          <a:p>
            <a:pPr marL="0" indent="0">
              <a:buNone/>
            </a:pPr>
            <a:r>
              <a:rPr lang="en-US" sz="1400" dirty="0"/>
              <a:t>M. "private easement" means an easement or other real property right given for the benefit of the grantee of the easement and the grantee's successors and assigns; </a:t>
            </a:r>
          </a:p>
          <a:p>
            <a:pPr marL="0" indent="0">
              <a:buNone/>
            </a:pPr>
            <a:r>
              <a:rPr lang="en-US" sz="1400" dirty="0"/>
              <a:t>N. "rate" means a recurring charge; </a:t>
            </a:r>
          </a:p>
          <a:p>
            <a:pPr marL="0" indent="0">
              <a:buNone/>
            </a:pPr>
            <a:r>
              <a:rPr lang="en-US" sz="1400" dirty="0"/>
              <a:t>O. "right of way": </a:t>
            </a:r>
          </a:p>
          <a:p>
            <a:pPr marL="0" indent="0">
              <a:buNone/>
            </a:pPr>
            <a:r>
              <a:rPr lang="en-US" sz="1400" dirty="0"/>
              <a:t>(1) means the area on, below or above a public roadway, highway, street, sidewalk, alley or utility easement; and </a:t>
            </a:r>
          </a:p>
          <a:p>
            <a:pPr marL="0" indent="0">
              <a:buNone/>
            </a:pPr>
            <a:r>
              <a:rPr lang="en-US" sz="1400" dirty="0"/>
              <a:t>(2) does not include the area on, below or above: </a:t>
            </a:r>
          </a:p>
          <a:p>
            <a:pPr marL="0" indent="0">
              <a:buNone/>
            </a:pPr>
            <a:r>
              <a:rPr lang="en-US" sz="1400" dirty="0"/>
              <a:t>(a) a federal interstate highway; </a:t>
            </a:r>
          </a:p>
          <a:p>
            <a:pPr marL="0" indent="0">
              <a:buNone/>
            </a:pPr>
            <a:r>
              <a:rPr lang="en-US" sz="1400" dirty="0"/>
              <a:t>(b) a state highway or route under the jurisdiction of the department of transportation; </a:t>
            </a:r>
          </a:p>
          <a:p>
            <a:pPr marL="0" indent="0">
              <a:buNone/>
            </a:pPr>
            <a:r>
              <a:rPr lang="en-US" sz="1400" dirty="0"/>
              <a:t>(c) a private easement; or </a:t>
            </a:r>
          </a:p>
          <a:p>
            <a:pPr marL="0" indent="0">
              <a:buNone/>
            </a:pPr>
            <a:r>
              <a:rPr lang="en-US" sz="1400" dirty="0"/>
              <a:t>(d) a utility easement that does not authorize the deployment sought by a wireless provider; </a:t>
            </a:r>
          </a:p>
        </p:txBody>
      </p:sp>
      <p:sp>
        <p:nvSpPr>
          <p:cNvPr id="4" name="Content Placeholder 2">
            <a:extLst>
              <a:ext uri="{FF2B5EF4-FFF2-40B4-BE49-F238E27FC236}">
                <a16:creationId xmlns:a16="http://schemas.microsoft.com/office/drawing/2014/main" id="{9DF6AA1C-B719-73D7-DDFF-2FB617180804}"/>
              </a:ext>
            </a:extLst>
          </p:cNvPr>
          <p:cNvSpPr txBox="1">
            <a:spLocks/>
          </p:cNvSpPr>
          <p:nvPr/>
        </p:nvSpPr>
        <p:spPr>
          <a:xfrm>
            <a:off x="474617" y="1232263"/>
            <a:ext cx="8604069" cy="5413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 </a:t>
            </a:r>
          </a:p>
        </p:txBody>
      </p:sp>
    </p:spTree>
    <p:extLst>
      <p:ext uri="{BB962C8B-B14F-4D97-AF65-F5344CB8AC3E}">
        <p14:creationId xmlns:p14="http://schemas.microsoft.com/office/powerpoint/2010/main" val="3559608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a:bodyPr>
          <a:lstStyle/>
          <a:p>
            <a:r>
              <a:rPr lang="en-US" sz="2200" b="1" dirty="0"/>
              <a:t>Section 63-9I-2 - Definitions. Cite NM Stat § 63-9I-2 (2021)</a:t>
            </a:r>
          </a:p>
        </p:txBody>
      </p:sp>
      <p:sp>
        <p:nvSpPr>
          <p:cNvPr id="5" name="Content Placeholder 2">
            <a:extLst>
              <a:ext uri="{FF2B5EF4-FFF2-40B4-BE49-F238E27FC236}">
                <a16:creationId xmlns:a16="http://schemas.microsoft.com/office/drawing/2014/main" id="{4B9CFBCB-8EE7-FFE6-054F-827BD784F229}"/>
              </a:ext>
            </a:extLst>
          </p:cNvPr>
          <p:cNvSpPr txBox="1">
            <a:spLocks/>
          </p:cNvSpPr>
          <p:nvPr/>
        </p:nvSpPr>
        <p:spPr>
          <a:xfrm>
            <a:off x="326564" y="1084210"/>
            <a:ext cx="8604069" cy="5413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 </a:t>
            </a:r>
          </a:p>
        </p:txBody>
      </p:sp>
      <p:sp>
        <p:nvSpPr>
          <p:cNvPr id="11" name="TextBox 10">
            <a:extLst>
              <a:ext uri="{FF2B5EF4-FFF2-40B4-BE49-F238E27FC236}">
                <a16:creationId xmlns:a16="http://schemas.microsoft.com/office/drawing/2014/main" id="{64F3AFC2-13FF-87E7-03E6-2053CE452320}"/>
              </a:ext>
            </a:extLst>
          </p:cNvPr>
          <p:cNvSpPr txBox="1"/>
          <p:nvPr/>
        </p:nvSpPr>
        <p:spPr>
          <a:xfrm>
            <a:off x="326564" y="1084210"/>
            <a:ext cx="8490872" cy="5055743"/>
          </a:xfrm>
          <a:prstGeom prst="rect">
            <a:avLst/>
          </a:prstGeom>
          <a:noFill/>
        </p:spPr>
        <p:txBody>
          <a:bodyPr wrap="square">
            <a:spAutoFit/>
          </a:bodyPr>
          <a:lstStyle/>
          <a:p>
            <a:pPr>
              <a:lnSpc>
                <a:spcPct val="90000"/>
              </a:lnSpc>
              <a:spcBef>
                <a:spcPts val="1000"/>
              </a:spcBef>
            </a:pPr>
            <a:r>
              <a:rPr lang="en-US" sz="1400" dirty="0"/>
              <a:t>P. "small wireless facility" means a wireless facility whose: </a:t>
            </a:r>
          </a:p>
          <a:p>
            <a:pPr>
              <a:lnSpc>
                <a:spcPct val="90000"/>
              </a:lnSpc>
              <a:spcBef>
                <a:spcPts val="1000"/>
              </a:spcBef>
            </a:pPr>
            <a:r>
              <a:rPr lang="en-US" sz="1400" dirty="0"/>
              <a:t>(1) antennas are, or could fit, inside an enclosure with a volume of six or fewer cubic feet; and </a:t>
            </a:r>
          </a:p>
          <a:p>
            <a:pPr>
              <a:lnSpc>
                <a:spcPct val="90000"/>
              </a:lnSpc>
              <a:spcBef>
                <a:spcPts val="1000"/>
              </a:spcBef>
            </a:pPr>
            <a:r>
              <a:rPr lang="en-US" sz="1400" dirty="0"/>
              <a:t>(2) other ground- or pole-mounted wireless equipment, not including the following, is twenty-eight or fewer cubic feet in volume: </a:t>
            </a:r>
          </a:p>
          <a:p>
            <a:pPr>
              <a:lnSpc>
                <a:spcPct val="90000"/>
              </a:lnSpc>
              <a:spcBef>
                <a:spcPts val="1000"/>
              </a:spcBef>
            </a:pPr>
            <a:r>
              <a:rPr lang="en-US" sz="1400" dirty="0"/>
              <a:t>(a) electric meter; </a:t>
            </a:r>
          </a:p>
          <a:p>
            <a:pPr>
              <a:lnSpc>
                <a:spcPct val="90000"/>
              </a:lnSpc>
              <a:spcBef>
                <a:spcPts val="1000"/>
              </a:spcBef>
            </a:pPr>
            <a:r>
              <a:rPr lang="en-US" sz="1400" dirty="0"/>
              <a:t>(b) concealment elements; </a:t>
            </a:r>
          </a:p>
          <a:p>
            <a:pPr>
              <a:lnSpc>
                <a:spcPct val="90000"/>
              </a:lnSpc>
              <a:spcBef>
                <a:spcPts val="1000"/>
              </a:spcBef>
            </a:pPr>
            <a:r>
              <a:rPr lang="en-US" sz="1400" dirty="0"/>
              <a:t>(c) telecommunications demarcation box; </a:t>
            </a:r>
          </a:p>
          <a:p>
            <a:pPr>
              <a:lnSpc>
                <a:spcPct val="90000"/>
              </a:lnSpc>
              <a:spcBef>
                <a:spcPts val="1000"/>
              </a:spcBef>
            </a:pPr>
            <a:r>
              <a:rPr lang="en-US" sz="1400" dirty="0"/>
              <a:t>(d) grounding equipment; </a:t>
            </a:r>
          </a:p>
          <a:p>
            <a:pPr>
              <a:lnSpc>
                <a:spcPct val="90000"/>
              </a:lnSpc>
              <a:spcBef>
                <a:spcPts val="1000"/>
              </a:spcBef>
            </a:pPr>
            <a:r>
              <a:rPr lang="en-US" sz="1400" dirty="0"/>
              <a:t>(e) power transfer switch; </a:t>
            </a:r>
          </a:p>
          <a:p>
            <a:pPr>
              <a:lnSpc>
                <a:spcPct val="90000"/>
              </a:lnSpc>
              <a:spcBef>
                <a:spcPts val="1000"/>
              </a:spcBef>
            </a:pPr>
            <a:r>
              <a:rPr lang="en-US" sz="1400" dirty="0"/>
              <a:t>(f) cutoff switch; </a:t>
            </a:r>
          </a:p>
          <a:p>
            <a:pPr>
              <a:lnSpc>
                <a:spcPct val="90000"/>
              </a:lnSpc>
              <a:spcBef>
                <a:spcPts val="1000"/>
              </a:spcBef>
            </a:pPr>
            <a:r>
              <a:rPr lang="en-US" sz="1400" dirty="0"/>
              <a:t>(g) vertical cable runs for the connection of power and other services; and </a:t>
            </a:r>
          </a:p>
          <a:p>
            <a:pPr>
              <a:lnSpc>
                <a:spcPct val="90000"/>
              </a:lnSpc>
              <a:spcBef>
                <a:spcPts val="1000"/>
              </a:spcBef>
            </a:pPr>
            <a:r>
              <a:rPr lang="en-US" sz="1400" dirty="0"/>
              <a:t>(h) elements required by an authority in accordance with Subsection H of Section 3 [63-9I-3 NMSA 1978] of the Wireless Consumer Advanced Infrastructure Investment Act; </a:t>
            </a:r>
          </a:p>
          <a:p>
            <a:pPr>
              <a:lnSpc>
                <a:spcPct val="90000"/>
              </a:lnSpc>
              <a:spcBef>
                <a:spcPts val="1000"/>
              </a:spcBef>
            </a:pPr>
            <a:r>
              <a:rPr lang="en-US" sz="1400" dirty="0"/>
              <a:t>Q. "utility pole": </a:t>
            </a:r>
          </a:p>
          <a:p>
            <a:pPr>
              <a:lnSpc>
                <a:spcPct val="90000"/>
              </a:lnSpc>
              <a:spcBef>
                <a:spcPts val="1000"/>
              </a:spcBef>
            </a:pPr>
            <a:r>
              <a:rPr lang="en-US" sz="1400" dirty="0"/>
              <a:t>(1) means a pole or similar structure used in whole or in part for communications services, electricity distribution, lighting or traffic signals; and </a:t>
            </a:r>
          </a:p>
          <a:p>
            <a:pPr>
              <a:lnSpc>
                <a:spcPct val="90000"/>
              </a:lnSpc>
              <a:spcBef>
                <a:spcPts val="1000"/>
              </a:spcBef>
            </a:pPr>
            <a:r>
              <a:rPr lang="en-US" sz="1400" dirty="0"/>
              <a:t>(2) does not include a wireless support structure or electric transmission structure; </a:t>
            </a:r>
          </a:p>
        </p:txBody>
      </p:sp>
    </p:spTree>
    <p:extLst>
      <p:ext uri="{BB962C8B-B14F-4D97-AF65-F5344CB8AC3E}">
        <p14:creationId xmlns:p14="http://schemas.microsoft.com/office/powerpoint/2010/main" val="4287010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a:bodyPr>
          <a:lstStyle/>
          <a:p>
            <a:r>
              <a:rPr lang="en-US" sz="2200" b="1" dirty="0"/>
              <a:t>Section 63-9I-2 - Definitions. Cite NM Stat § 63-9I-2 (2021)</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400" dirty="0"/>
              <a:t>R. "wireless facility": </a:t>
            </a:r>
          </a:p>
          <a:p>
            <a:pPr marL="0" indent="0">
              <a:buNone/>
            </a:pPr>
            <a:r>
              <a:rPr lang="en-US" sz="1400" dirty="0"/>
              <a:t>(1) means equipment at a fixed location that enables wireless communications between user equipment and a communications network, including: </a:t>
            </a:r>
          </a:p>
          <a:p>
            <a:pPr marL="0" indent="0">
              <a:buNone/>
            </a:pPr>
            <a:r>
              <a:rPr lang="en-US" sz="1400" dirty="0"/>
              <a:t>(a) equipment associated with wireless communications; and </a:t>
            </a:r>
          </a:p>
          <a:p>
            <a:pPr marL="0" indent="0">
              <a:buNone/>
            </a:pPr>
            <a:r>
              <a:rPr lang="en-US" sz="1400" dirty="0"/>
              <a:t>(b) radio transceivers, antennas, coaxial or fiber-optic cables, regular and backup power supplies and comparable equipment, regardless of technological configuration; </a:t>
            </a:r>
          </a:p>
          <a:p>
            <a:pPr marL="0" indent="0">
              <a:buNone/>
            </a:pPr>
            <a:r>
              <a:rPr lang="en-US" sz="1400" dirty="0"/>
              <a:t>(2) includes a small wireless facility; and </a:t>
            </a:r>
          </a:p>
          <a:p>
            <a:pPr marL="0" indent="0">
              <a:buNone/>
            </a:pPr>
            <a:r>
              <a:rPr lang="en-US" sz="1400" dirty="0"/>
              <a:t>(3) does not include: </a:t>
            </a:r>
          </a:p>
          <a:p>
            <a:pPr marL="0" indent="0">
              <a:buNone/>
            </a:pPr>
            <a:r>
              <a:rPr lang="en-US" sz="1400" dirty="0"/>
              <a:t>(a) the structure or improvements on, under or within which the equipment is collocated; </a:t>
            </a:r>
          </a:p>
          <a:p>
            <a:pPr marL="0" indent="0">
              <a:buNone/>
            </a:pPr>
            <a:r>
              <a:rPr lang="en-US" sz="1400" dirty="0"/>
              <a:t>(b) a wireline backhaul facility, coaxial cable or fiber-optic cable between wireless support structures or utility poles; or </a:t>
            </a:r>
          </a:p>
          <a:p>
            <a:pPr marL="0" indent="0">
              <a:buNone/>
            </a:pPr>
            <a:r>
              <a:rPr lang="en-US" sz="1400" dirty="0"/>
              <a:t>(c) coaxial or fiber-optic cable otherwise not immediately adjacent to, or directly associated with, an antenna; </a:t>
            </a:r>
          </a:p>
          <a:p>
            <a:pPr marL="0" indent="0">
              <a:buNone/>
            </a:pPr>
            <a:r>
              <a:rPr lang="en-US" sz="1400" dirty="0"/>
              <a:t>S. "wireless infrastructure provider" means a person, other than a wireless services provider, that may provide telecommunications service in New Mexico and that builds or installs wireless communications transmission equipment, wireless facilities' utility poles or wireless support structures; </a:t>
            </a:r>
          </a:p>
          <a:p>
            <a:pPr marL="0" indent="0">
              <a:buNone/>
            </a:pPr>
            <a:r>
              <a:rPr lang="en-US" sz="1400" dirty="0"/>
              <a:t>T. "wireless provider" means a wireless infrastructure provider or wireless services provider; </a:t>
            </a:r>
          </a:p>
          <a:p>
            <a:pPr marL="0" indent="0">
              <a:buNone/>
            </a:pPr>
            <a:endParaRPr lang="en-US" sz="1400" dirty="0"/>
          </a:p>
        </p:txBody>
      </p:sp>
    </p:spTree>
    <p:extLst>
      <p:ext uri="{BB962C8B-B14F-4D97-AF65-F5344CB8AC3E}">
        <p14:creationId xmlns:p14="http://schemas.microsoft.com/office/powerpoint/2010/main" val="3675395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Box 5">
            <a:extLst>
              <a:ext uri="{FF2B5EF4-FFF2-40B4-BE49-F238E27FC236}">
                <a16:creationId xmlns:a16="http://schemas.microsoft.com/office/drawing/2014/main" id="{D9F09CCC-4AAE-4E84-BB3C-9DA66ACD99D7}"/>
              </a:ext>
            </a:extLst>
          </p:cNvPr>
          <p:cNvSpPr txBox="1">
            <a:spLocks noChangeArrowheads="1"/>
          </p:cNvSpPr>
          <p:nvPr/>
        </p:nvSpPr>
        <p:spPr bwMode="auto">
          <a:xfrm>
            <a:off x="3352800" y="225425"/>
            <a:ext cx="5591175" cy="6340197"/>
          </a:xfrm>
          <a:prstGeom prst="rect">
            <a:avLst/>
          </a:prstGeom>
          <a:noFill/>
          <a:ln w="9525">
            <a:noFill/>
            <a:miter lim="800000"/>
            <a:headEnd/>
            <a:tailEnd/>
          </a:ln>
        </p:spPr>
        <p:txBody>
          <a:bodyPr>
            <a:spAutoFit/>
          </a:bodyPr>
          <a:lstStyle/>
          <a:p>
            <a:pPr marL="225425" indent="-225425" eaLnBrk="1" fontAlgn="auto" hangingPunct="1">
              <a:spcBef>
                <a:spcPts val="0"/>
              </a:spcBef>
              <a:spcAft>
                <a:spcPts val="0"/>
              </a:spcAft>
              <a:buFont typeface="Arial" charset="0"/>
              <a:buChar char="•"/>
              <a:defRPr/>
            </a:pPr>
            <a:r>
              <a:rPr lang="en-US" sz="1400" b="1" dirty="0">
                <a:latin typeface="+mn-lt"/>
                <a:cs typeface="+mn-cs"/>
              </a:rPr>
              <a:t>Telecom Law Firm, P.C. (Los Angeles &amp; San Diego, CA)</a:t>
            </a:r>
            <a:br>
              <a:rPr lang="en-US" sz="1400" b="1" dirty="0">
                <a:latin typeface="+mn-lt"/>
                <a:cs typeface="+mn-cs"/>
              </a:rPr>
            </a:br>
            <a:r>
              <a:rPr lang="en-US" sz="1400" b="1" dirty="0">
                <a:latin typeface="+mn-lt"/>
                <a:cs typeface="+mn-cs"/>
              </a:rPr>
              <a:t>      - Admitted to practice law in California and New Mexico</a:t>
            </a:r>
            <a:br>
              <a:rPr lang="en-US" sz="1400" b="1" dirty="0">
                <a:latin typeface="+mn-lt"/>
                <a:cs typeface="+mn-cs"/>
              </a:rPr>
            </a:br>
            <a:r>
              <a:rPr lang="en-US" sz="1400" b="1" dirty="0">
                <a:latin typeface="+mn-lt"/>
                <a:cs typeface="+mn-cs"/>
              </a:rPr>
              <a:t>      - Licensed by FCC since early 70s (holds too many licenses/certs)</a:t>
            </a:r>
            <a:br>
              <a:rPr lang="en-US" sz="1400" b="1" dirty="0">
                <a:latin typeface="+mn-lt"/>
                <a:cs typeface="+mn-cs"/>
              </a:rPr>
            </a:br>
            <a:endParaRPr lang="en-US" sz="1400" b="1" dirty="0">
              <a:latin typeface="+mn-lt"/>
              <a:cs typeface="+mn-cs"/>
            </a:endParaRPr>
          </a:p>
          <a:p>
            <a:pPr marL="225425" indent="-225425" eaLnBrk="1" fontAlgn="auto" hangingPunct="1">
              <a:spcBef>
                <a:spcPts val="0"/>
              </a:spcBef>
              <a:spcAft>
                <a:spcPts val="0"/>
              </a:spcAft>
              <a:buFont typeface="Arial" charset="0"/>
              <a:buChar char="•"/>
              <a:defRPr/>
            </a:pPr>
            <a:r>
              <a:rPr lang="en-US" sz="1400" b="1" dirty="0">
                <a:latin typeface="+mn-lt"/>
                <a:cs typeface="+mn-cs"/>
              </a:rPr>
              <a:t>35+ years in telecommunications engineering (RF, broadband, fiber, outside plant safety, code compliance, RF safety)</a:t>
            </a:r>
            <a:br>
              <a:rPr lang="en-US" sz="1400" b="1" dirty="0">
                <a:latin typeface="+mn-lt"/>
                <a:cs typeface="+mn-cs"/>
              </a:rPr>
            </a:br>
            <a:endParaRPr lang="en-US" sz="1400" b="1" dirty="0">
              <a:latin typeface="+mn-lt"/>
              <a:cs typeface="+mn-cs"/>
            </a:endParaRPr>
          </a:p>
          <a:p>
            <a:pPr marL="225425" indent="-225425" eaLnBrk="1" fontAlgn="auto" hangingPunct="1">
              <a:spcBef>
                <a:spcPts val="0"/>
              </a:spcBef>
              <a:spcAft>
                <a:spcPts val="0"/>
              </a:spcAft>
              <a:buFont typeface="Arial" charset="0"/>
              <a:buChar char="•"/>
              <a:defRPr/>
            </a:pPr>
            <a:r>
              <a:rPr lang="en-US" sz="1400" b="1" dirty="0">
                <a:latin typeface="+mn-lt"/>
                <a:cs typeface="+mn-cs"/>
              </a:rPr>
              <a:t>30 years consulting on telecom matters &gt; 800 governments/firms; 23 years of wireless siting and planning ~2,000 cases/matters</a:t>
            </a:r>
          </a:p>
          <a:p>
            <a:pPr marL="225425" indent="-225425" eaLnBrk="1" fontAlgn="auto" hangingPunct="1">
              <a:spcBef>
                <a:spcPts val="0"/>
              </a:spcBef>
              <a:spcAft>
                <a:spcPts val="0"/>
              </a:spcAft>
              <a:buFont typeface="Arial" charset="0"/>
              <a:buChar char="•"/>
              <a:defRPr/>
            </a:pPr>
            <a:endParaRPr lang="en-US" sz="1400" b="1" dirty="0">
              <a:latin typeface="+mn-lt"/>
              <a:cs typeface="+mn-cs"/>
            </a:endParaRPr>
          </a:p>
          <a:p>
            <a:pPr marL="225425" indent="-225425" eaLnBrk="1" fontAlgn="auto" hangingPunct="1">
              <a:spcBef>
                <a:spcPts val="0"/>
              </a:spcBef>
              <a:spcAft>
                <a:spcPts val="0"/>
              </a:spcAft>
              <a:buFont typeface="Arial" charset="0"/>
              <a:buChar char="•"/>
              <a:defRPr/>
            </a:pPr>
            <a:r>
              <a:rPr lang="en-US" sz="1400" b="1" dirty="0">
                <a:latin typeface="+mn-lt"/>
                <a:cs typeface="+mn-cs"/>
              </a:rPr>
              <a:t>Expert witness/trial advisor in 40+ wireless, wired telecom cases </a:t>
            </a:r>
            <a:br>
              <a:rPr lang="en-US" sz="1400" b="1" dirty="0">
                <a:latin typeface="+mn-lt"/>
                <a:cs typeface="+mn-cs"/>
              </a:rPr>
            </a:br>
            <a:endParaRPr lang="en-US" sz="1400" b="1" dirty="0">
              <a:latin typeface="+mn-lt"/>
              <a:cs typeface="+mn-cs"/>
            </a:endParaRPr>
          </a:p>
          <a:p>
            <a:pPr marL="225425" indent="-225425" eaLnBrk="1" fontAlgn="auto" hangingPunct="1">
              <a:spcBef>
                <a:spcPts val="0"/>
              </a:spcBef>
              <a:spcAft>
                <a:spcPts val="0"/>
              </a:spcAft>
              <a:buFont typeface="Arial" charset="0"/>
              <a:buChar char="•"/>
              <a:defRPr/>
            </a:pPr>
            <a:r>
              <a:rPr lang="en-US" sz="1400" b="1" dirty="0">
                <a:latin typeface="+mn-lt"/>
                <a:cs typeface="+mn-cs"/>
              </a:rPr>
              <a:t>Co-author, Co-editor of FCC’s “A Local Government Official's Guide to Transmitting Antenna RF Emission Safety: Rules, Procedures, and Practical Guidance” (Currently revising for the FCC)</a:t>
            </a:r>
          </a:p>
          <a:p>
            <a:pPr marL="225425" indent="-225425" eaLnBrk="1" fontAlgn="auto" hangingPunct="1">
              <a:spcBef>
                <a:spcPts val="0"/>
              </a:spcBef>
              <a:spcAft>
                <a:spcPts val="0"/>
              </a:spcAft>
              <a:defRPr/>
            </a:pPr>
            <a:endParaRPr lang="en-US" sz="1400" b="1" dirty="0">
              <a:latin typeface="+mn-lt"/>
              <a:cs typeface="+mn-cs"/>
            </a:endParaRPr>
          </a:p>
          <a:p>
            <a:pPr marL="225425" indent="-225425" eaLnBrk="1" fontAlgn="auto" hangingPunct="1">
              <a:spcBef>
                <a:spcPts val="0"/>
              </a:spcBef>
              <a:spcAft>
                <a:spcPts val="0"/>
              </a:spcAft>
              <a:buFont typeface="Arial" charset="0"/>
              <a:buChar char="•"/>
              <a:defRPr/>
            </a:pPr>
            <a:r>
              <a:rPr lang="en-US" sz="1400" b="1" dirty="0">
                <a:latin typeface="+mn-lt"/>
                <a:cs typeface="+mn-cs"/>
              </a:rPr>
              <a:t>Member:  NMML (Attorneys Section); IMLA; NATOA (Twice Member of the Year);  Society of Broadcast Engineers (Senior Member); ARRL (Life Member);  Society of Cable Telecommunication Engineers (UK; Fellow Member); </a:t>
            </a:r>
            <a:r>
              <a:rPr lang="en-US" sz="1400" b="1" dirty="0">
                <a:cs typeface="Arial" charset="0"/>
              </a:rPr>
              <a:t>Society of Cable Telecommunication Engineers (US; Senior Member Emeritus).</a:t>
            </a:r>
            <a:endParaRPr lang="en-US" sz="1400" b="1" dirty="0">
              <a:latin typeface="+mn-lt"/>
              <a:cs typeface="+mn-cs"/>
            </a:endParaRPr>
          </a:p>
          <a:p>
            <a:pPr marL="225425" indent="-225425" eaLnBrk="1" fontAlgn="auto" hangingPunct="1">
              <a:spcBef>
                <a:spcPts val="0"/>
              </a:spcBef>
              <a:spcAft>
                <a:spcPts val="0"/>
              </a:spcAft>
              <a:buFont typeface="Arial" charset="0"/>
              <a:buChar char="•"/>
              <a:defRPr/>
            </a:pPr>
            <a:endParaRPr lang="en-US" sz="1400" b="1" dirty="0">
              <a:latin typeface="+mn-lt"/>
              <a:cs typeface="+mn-cs"/>
            </a:endParaRPr>
          </a:p>
          <a:p>
            <a:pPr marL="225425" indent="-225425" eaLnBrk="1" fontAlgn="auto" hangingPunct="1">
              <a:spcBef>
                <a:spcPts val="0"/>
              </a:spcBef>
              <a:spcAft>
                <a:spcPts val="0"/>
              </a:spcAft>
              <a:buFont typeface="Arial" panose="020B0604020202020204" pitchFamily="34" charset="0"/>
              <a:buChar char="•"/>
              <a:defRPr/>
            </a:pPr>
            <a:r>
              <a:rPr lang="en-US" sz="1400" b="1" dirty="0">
                <a:latin typeface="+mn-lt"/>
                <a:cs typeface="+mn-cs"/>
              </a:rPr>
              <a:t>Education/Teaching:</a:t>
            </a:r>
          </a:p>
          <a:p>
            <a:pPr marL="225425" eaLnBrk="1" fontAlgn="auto" hangingPunct="1">
              <a:spcBef>
                <a:spcPts val="0"/>
              </a:spcBef>
              <a:spcAft>
                <a:spcPts val="0"/>
              </a:spcAft>
              <a:defRPr/>
            </a:pPr>
            <a:r>
              <a:rPr lang="en-US" sz="1400" b="1" dirty="0">
                <a:latin typeface="+mn-lt"/>
                <a:cs typeface="+mn-cs"/>
              </a:rPr>
              <a:t>LP.D Doctor of Law and Policy, Northeastern Univ., Boston </a:t>
            </a:r>
          </a:p>
          <a:p>
            <a:pPr marL="225425" eaLnBrk="1" fontAlgn="auto" hangingPunct="1">
              <a:spcBef>
                <a:spcPts val="0"/>
              </a:spcBef>
              <a:spcAft>
                <a:spcPts val="0"/>
              </a:spcAft>
              <a:defRPr/>
            </a:pPr>
            <a:r>
              <a:rPr lang="en-US" sz="1400" b="1" dirty="0">
                <a:latin typeface="+mn-lt"/>
                <a:cs typeface="+mn-cs"/>
              </a:rPr>
              <a:t>LL.M. </a:t>
            </a:r>
            <a:r>
              <a:rPr lang="en-US" sz="1400" b="1" i="1" dirty="0">
                <a:latin typeface="+mn-lt"/>
                <a:cs typeface="+mn-cs"/>
              </a:rPr>
              <a:t>with honors</a:t>
            </a:r>
            <a:r>
              <a:rPr lang="en-US" sz="1400" b="1" dirty="0">
                <a:latin typeface="+mn-lt"/>
                <a:cs typeface="+mn-cs"/>
              </a:rPr>
              <a:t>, Strathclyde University School of Law, Glasgow</a:t>
            </a:r>
          </a:p>
          <a:p>
            <a:pPr marL="225425" eaLnBrk="1" fontAlgn="auto" hangingPunct="1">
              <a:spcBef>
                <a:spcPts val="0"/>
              </a:spcBef>
              <a:spcAft>
                <a:spcPts val="0"/>
              </a:spcAft>
              <a:defRPr/>
            </a:pPr>
            <a:r>
              <a:rPr lang="en-US" sz="1400" b="1" dirty="0">
                <a:latin typeface="+mn-lt"/>
                <a:cs typeface="+mn-cs"/>
              </a:rPr>
              <a:t>JD  </a:t>
            </a:r>
            <a:r>
              <a:rPr lang="en-US" sz="1400" b="1" i="1" dirty="0">
                <a:latin typeface="+mn-lt"/>
                <a:cs typeface="+mn-cs"/>
              </a:rPr>
              <a:t>cum laude, </a:t>
            </a:r>
            <a:r>
              <a:rPr lang="en-US" sz="1400" b="1" dirty="0">
                <a:latin typeface="+mn-lt"/>
                <a:cs typeface="+mn-cs"/>
              </a:rPr>
              <a:t>Abraham Lincoln School of Law, Los Angeles </a:t>
            </a:r>
          </a:p>
          <a:p>
            <a:pPr marL="225425" eaLnBrk="1" fontAlgn="auto" hangingPunct="1">
              <a:spcBef>
                <a:spcPts val="0"/>
              </a:spcBef>
              <a:spcAft>
                <a:spcPts val="0"/>
              </a:spcAft>
              <a:defRPr/>
            </a:pPr>
            <a:endParaRPr lang="en-US" sz="1400" b="1" dirty="0">
              <a:latin typeface="+mn-lt"/>
              <a:cs typeface="+mn-cs"/>
            </a:endParaRPr>
          </a:p>
          <a:p>
            <a:pPr marL="225425" eaLnBrk="1" fontAlgn="auto" hangingPunct="1">
              <a:spcBef>
                <a:spcPts val="0"/>
              </a:spcBef>
              <a:spcAft>
                <a:spcPts val="0"/>
              </a:spcAft>
              <a:defRPr/>
            </a:pPr>
            <a:r>
              <a:rPr lang="en-US" sz="1400" b="1" dirty="0">
                <a:latin typeface="+mn-lt"/>
                <a:cs typeface="+mn-cs"/>
              </a:rPr>
              <a:t>Regulatory Law and Policy Instructor, Masters and Doctoral programs, Northeastern University, Boston and Seattle</a:t>
            </a:r>
          </a:p>
        </p:txBody>
      </p:sp>
      <p:sp>
        <p:nvSpPr>
          <p:cNvPr id="5123" name="Slide Number Placeholder 7">
            <a:extLst>
              <a:ext uri="{FF2B5EF4-FFF2-40B4-BE49-F238E27FC236}">
                <a16:creationId xmlns:a16="http://schemas.microsoft.com/office/drawing/2014/main" id="{205A21A6-5C8E-EBE8-3269-D5976D83318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07A024D-E41D-4A79-852C-8A05152AD1EC}" type="slidenum">
              <a:rPr lang="en-US" altLang="en-US" sz="1200" smtClean="0">
                <a:solidFill>
                  <a:srgbClr val="898989"/>
                </a:solidFill>
              </a:rPr>
              <a:pPr>
                <a:spcBef>
                  <a:spcPct val="0"/>
                </a:spcBef>
                <a:buFontTx/>
                <a:buNone/>
              </a:pPr>
              <a:t>2</a:t>
            </a:fld>
            <a:endParaRPr lang="en-US" altLang="en-US" sz="1200" dirty="0">
              <a:solidFill>
                <a:srgbClr val="898989"/>
              </a:solidFill>
            </a:endParaRPr>
          </a:p>
        </p:txBody>
      </p:sp>
      <p:sp>
        <p:nvSpPr>
          <p:cNvPr id="5124" name="Rectangle 3">
            <a:extLst>
              <a:ext uri="{FF2B5EF4-FFF2-40B4-BE49-F238E27FC236}">
                <a16:creationId xmlns:a16="http://schemas.microsoft.com/office/drawing/2014/main" id="{B8008DD5-9589-DBC2-22E1-5DAB42222BAF}"/>
              </a:ext>
            </a:extLst>
          </p:cNvPr>
          <p:cNvSpPr>
            <a:spLocks noChangeArrowheads="1"/>
          </p:cNvSpPr>
          <p:nvPr/>
        </p:nvSpPr>
        <p:spPr bwMode="auto">
          <a:xfrm>
            <a:off x="0" y="3200400"/>
            <a:ext cx="3352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b="1" dirty="0"/>
              <a:t>Jonathan Kramer, Esq., J.D., LL.M, LP.D</a:t>
            </a:r>
          </a:p>
          <a:p>
            <a:pPr algn="ctr" eaLnBrk="1" hangingPunct="1">
              <a:spcBef>
                <a:spcPct val="0"/>
              </a:spcBef>
              <a:buFontTx/>
              <a:buNone/>
            </a:pPr>
            <a:r>
              <a:rPr lang="en-US" altLang="en-US" sz="1400" b="1" dirty="0"/>
              <a:t>Senior Partner</a:t>
            </a:r>
          </a:p>
          <a:p>
            <a:pPr algn="ctr" eaLnBrk="1" hangingPunct="1">
              <a:spcBef>
                <a:spcPct val="0"/>
              </a:spcBef>
              <a:buFontTx/>
              <a:buNone/>
            </a:pPr>
            <a:r>
              <a:rPr lang="en-US" altLang="en-US" sz="1400" b="1" dirty="0"/>
              <a:t>www.TelecomLawFirm.com</a:t>
            </a:r>
          </a:p>
          <a:p>
            <a:pPr algn="ctr" eaLnBrk="1" hangingPunct="1">
              <a:spcBef>
                <a:spcPct val="0"/>
              </a:spcBef>
              <a:buFontTx/>
              <a:buNone/>
            </a:pPr>
            <a:endParaRPr lang="en-US" altLang="en-US" sz="1400" b="1" dirty="0"/>
          </a:p>
          <a:p>
            <a:pPr algn="ctr" eaLnBrk="1" hangingPunct="1">
              <a:spcBef>
                <a:spcPct val="0"/>
              </a:spcBef>
              <a:buFontTx/>
              <a:buNone/>
            </a:pPr>
            <a:endParaRPr lang="en-US" altLang="en-US" sz="1400" b="1" dirty="0"/>
          </a:p>
          <a:p>
            <a:pPr algn="ctr" eaLnBrk="1" hangingPunct="1">
              <a:spcBef>
                <a:spcPct val="0"/>
              </a:spcBef>
              <a:buFontTx/>
              <a:buNone/>
            </a:pPr>
            <a:endParaRPr lang="en-US" altLang="en-US" sz="1400" b="1" dirty="0"/>
          </a:p>
          <a:p>
            <a:pPr algn="ctr" eaLnBrk="1" hangingPunct="1">
              <a:spcBef>
                <a:spcPct val="0"/>
              </a:spcBef>
              <a:buFontTx/>
              <a:buNone/>
            </a:pPr>
            <a:endParaRPr lang="en-US" altLang="en-US" sz="1400" b="1" dirty="0"/>
          </a:p>
          <a:p>
            <a:pPr algn="ctr" eaLnBrk="1" hangingPunct="1">
              <a:spcBef>
                <a:spcPct val="0"/>
              </a:spcBef>
              <a:buFontTx/>
              <a:buNone/>
            </a:pPr>
            <a:endParaRPr lang="en-US" altLang="en-US" sz="1400" b="1" dirty="0"/>
          </a:p>
          <a:p>
            <a:pPr algn="ctr" eaLnBrk="1" hangingPunct="1">
              <a:spcBef>
                <a:spcPct val="0"/>
              </a:spcBef>
              <a:buFontTx/>
              <a:buNone/>
            </a:pPr>
            <a:endParaRPr lang="en-US" altLang="en-US" sz="1400" b="1" dirty="0"/>
          </a:p>
          <a:p>
            <a:pPr algn="ctr" eaLnBrk="1" hangingPunct="1">
              <a:spcBef>
                <a:spcPct val="0"/>
              </a:spcBef>
              <a:buFontTx/>
              <a:buNone/>
            </a:pPr>
            <a:r>
              <a:rPr lang="en-US" sz="1400" b="1" dirty="0"/>
              <a:t>Direct Tel: (505) 490-6800 </a:t>
            </a:r>
            <a:endParaRPr lang="en-US" altLang="en-US" sz="1400" b="1" dirty="0"/>
          </a:p>
        </p:txBody>
      </p:sp>
      <p:pic>
        <p:nvPicPr>
          <p:cNvPr id="5125" name="Picture 6" descr="S:\ktlf\_logo\14-207-Telecom_textcircle-v8.gif">
            <a:extLst>
              <a:ext uri="{FF2B5EF4-FFF2-40B4-BE49-F238E27FC236}">
                <a16:creationId xmlns:a16="http://schemas.microsoft.com/office/drawing/2014/main" id="{1E04408B-BB89-17D2-71E6-1B58BA262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158345"/>
            <a:ext cx="54864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jlkdartboard">
            <a:extLst>
              <a:ext uri="{FF2B5EF4-FFF2-40B4-BE49-F238E27FC236}">
                <a16:creationId xmlns:a16="http://schemas.microsoft.com/office/drawing/2014/main" id="{53C64C77-C3EE-F6C5-B16D-D44A307AC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19"/>
          <a:stretch>
            <a:fillRect/>
          </a:stretch>
        </p:blipFill>
        <p:spPr bwMode="auto">
          <a:xfrm>
            <a:off x="153988" y="158750"/>
            <a:ext cx="3046412"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a:bodyPr>
          <a:lstStyle/>
          <a:p>
            <a:r>
              <a:rPr lang="en-US" sz="2200" b="1" dirty="0"/>
              <a:t>Section 63-9I-2 - Definitions. Cite NM Stat § 63-9I-2 (2021)</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400" dirty="0"/>
              <a:t>U. "wireless services" means services provided to the public that use licensed or unlicensed spectrum, either mobile or at a fixed location, through wireless facilities; </a:t>
            </a:r>
          </a:p>
          <a:p>
            <a:pPr marL="0" indent="0">
              <a:buNone/>
            </a:pPr>
            <a:r>
              <a:rPr lang="en-US" sz="1400" dirty="0"/>
              <a:t>V. "wireless services provider" means a person that provides wireless services; </a:t>
            </a:r>
          </a:p>
          <a:p>
            <a:pPr marL="0" indent="0">
              <a:buNone/>
            </a:pPr>
            <a:r>
              <a:rPr lang="en-US" sz="1400" dirty="0"/>
              <a:t>W. "wireless support structure" means a freestanding structure, including a monopole or guyed or self-supporting tower, but not including a utility pole; and </a:t>
            </a:r>
          </a:p>
          <a:p>
            <a:pPr marL="0" indent="0">
              <a:buNone/>
            </a:pPr>
            <a:r>
              <a:rPr lang="en-US" sz="1400" dirty="0"/>
              <a:t>X. "wireline backhaul facility" means a facility used to transport services by wire from a wireless facility to a network. </a:t>
            </a:r>
          </a:p>
          <a:p>
            <a:pPr marL="0" indent="0">
              <a:buNone/>
            </a:pPr>
            <a:endParaRPr lang="en-US" sz="1400" dirty="0"/>
          </a:p>
          <a:p>
            <a:pPr marL="0" indent="0">
              <a:buNone/>
            </a:pPr>
            <a:r>
              <a:rPr lang="en-US" sz="1400" dirty="0"/>
              <a:t>&lt;</a:t>
            </a:r>
            <a:r>
              <a:rPr lang="en-US" sz="1400" dirty="0">
                <a:highlight>
                  <a:srgbClr val="00FFFF"/>
                </a:highlight>
              </a:rPr>
              <a:t>whew!</a:t>
            </a:r>
            <a:r>
              <a:rPr lang="en-US" sz="1400" dirty="0"/>
              <a:t>&gt;</a:t>
            </a:r>
          </a:p>
        </p:txBody>
      </p:sp>
    </p:spTree>
    <p:extLst>
      <p:ext uri="{BB962C8B-B14F-4D97-AF65-F5344CB8AC3E}">
        <p14:creationId xmlns:p14="http://schemas.microsoft.com/office/powerpoint/2010/main" val="3502028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8866-71F3-A77C-E36A-9EBD0DE93E9A}"/>
              </a:ext>
            </a:extLst>
          </p:cNvPr>
          <p:cNvSpPr>
            <a:spLocks noGrp="1"/>
          </p:cNvSpPr>
          <p:nvPr>
            <p:ph type="title"/>
          </p:nvPr>
        </p:nvSpPr>
        <p:spPr>
          <a:xfrm>
            <a:off x="0" y="5889946"/>
            <a:ext cx="7886700" cy="1325563"/>
          </a:xfrm>
        </p:spPr>
        <p:txBody>
          <a:bodyPr/>
          <a:lstStyle/>
          <a:p>
            <a:r>
              <a:rPr lang="en-US" sz="2000" dirty="0"/>
              <a:t>Rest your eyes for a moment…</a:t>
            </a:r>
            <a:endParaRPr lang="en-US" dirty="0"/>
          </a:p>
        </p:txBody>
      </p:sp>
      <p:pic>
        <p:nvPicPr>
          <p:cNvPr id="5" name="Content Placeholder 4" descr="A group of trees in a field&#10;&#10;Description automatically generated with medium confidence">
            <a:extLst>
              <a:ext uri="{FF2B5EF4-FFF2-40B4-BE49-F238E27FC236}">
                <a16:creationId xmlns:a16="http://schemas.microsoft.com/office/drawing/2014/main" id="{720E4C70-E7EE-3856-C898-D85251CD8B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0395" y="745351"/>
            <a:ext cx="11444395" cy="5422025"/>
          </a:xfrm>
        </p:spPr>
      </p:pic>
    </p:spTree>
    <p:extLst>
      <p:ext uri="{BB962C8B-B14F-4D97-AF65-F5344CB8AC3E}">
        <p14:creationId xmlns:p14="http://schemas.microsoft.com/office/powerpoint/2010/main" val="833682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fontScale="90000"/>
          </a:bodyPr>
          <a:lstStyle/>
          <a:p>
            <a:r>
              <a:rPr lang="en-US" sz="2200" b="1" dirty="0"/>
              <a:t>Section 63-9I-3 - Wireless provider; use of right of way; rates, fees and terms; right to access; damage and repair. Cite NM Stat § 63-9I-3 (2021)</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400" dirty="0"/>
              <a:t>A. This section applies to the activities of a </a:t>
            </a:r>
            <a:r>
              <a:rPr lang="en-US" sz="1400" dirty="0">
                <a:highlight>
                  <a:srgbClr val="00FFFF"/>
                </a:highlight>
              </a:rPr>
              <a:t>wireless provider within a right of way</a:t>
            </a:r>
            <a:r>
              <a:rPr lang="en-US" sz="1400" dirty="0"/>
              <a:t>. </a:t>
            </a:r>
          </a:p>
          <a:p>
            <a:pPr marL="0" indent="0">
              <a:buNone/>
            </a:pPr>
            <a:r>
              <a:rPr lang="en-US" sz="1400" dirty="0"/>
              <a:t>B. An authority shall not enter into an exclusive agreement with a wireless provider for the use of a right of way in: </a:t>
            </a:r>
          </a:p>
          <a:p>
            <a:pPr marL="0" indent="0">
              <a:buNone/>
            </a:pPr>
            <a:r>
              <a:rPr lang="en-US" sz="1400" dirty="0"/>
              <a:t>(1) constructing, installing, maintaining, modifying, operating or replacing a utility pole; or </a:t>
            </a:r>
          </a:p>
          <a:p>
            <a:pPr marL="0" indent="0">
              <a:buNone/>
            </a:pPr>
            <a:r>
              <a:rPr lang="en-US" sz="1400" dirty="0"/>
              <a:t>(2) collocating a small wireless facility on a utility pole or wireless support structure. </a:t>
            </a:r>
          </a:p>
          <a:p>
            <a:pPr marL="0" indent="0">
              <a:buNone/>
            </a:pPr>
            <a:r>
              <a:rPr lang="en-US" sz="1400" dirty="0"/>
              <a:t>C. An authority may charge a wireless provider a rate or fee for the provider's use of a right of way in constructing, installing, maintaining, modifying, operating or replacing a utility pole, or in collocating a small wireless facility, in the right of way only if: </a:t>
            </a:r>
          </a:p>
          <a:p>
            <a:pPr marL="0" indent="0">
              <a:buNone/>
            </a:pPr>
            <a:r>
              <a:rPr lang="en-US" sz="1400" dirty="0"/>
              <a:t>(1) the authority otherwise may, under law, charge the rate or fee; </a:t>
            </a:r>
          </a:p>
          <a:p>
            <a:pPr marL="0" indent="0">
              <a:buNone/>
            </a:pPr>
            <a:r>
              <a:rPr lang="en-US" sz="1400" dirty="0"/>
              <a:t>(2) the authority charges other communications service providers for their use, if any, of the right of way; and </a:t>
            </a:r>
          </a:p>
          <a:p>
            <a:pPr marL="0" indent="0">
              <a:buNone/>
            </a:pPr>
            <a:r>
              <a:rPr lang="en-US" sz="1400" dirty="0"/>
              <a:t>(3) the rate or fee: </a:t>
            </a:r>
          </a:p>
          <a:p>
            <a:pPr marL="0" indent="0">
              <a:buNone/>
            </a:pPr>
            <a:r>
              <a:rPr lang="en-US" sz="1400" dirty="0"/>
              <a:t>(a) is competitively neutral as compared to other users, if any, of the right of way, unless the other users are exempt under law from paying a rate or fee for their use of the right of way; </a:t>
            </a:r>
          </a:p>
          <a:p>
            <a:pPr marL="0" indent="0">
              <a:buNone/>
            </a:pPr>
            <a:r>
              <a:rPr lang="en-US" sz="1400" dirty="0"/>
              <a:t>(b) is not in the form of a franchise or other fee based on revenue or customer counts; </a:t>
            </a:r>
          </a:p>
          <a:p>
            <a:pPr marL="0" indent="0">
              <a:buNone/>
            </a:pPr>
            <a:r>
              <a:rPr lang="en-US" sz="1400" dirty="0"/>
              <a:t>(c) is reasonable and nondiscriminatory; and </a:t>
            </a:r>
          </a:p>
          <a:p>
            <a:pPr marL="0" indent="0">
              <a:buNone/>
            </a:pPr>
            <a:r>
              <a:rPr lang="en-US" sz="1400" dirty="0"/>
              <a:t>(d) annually, does not exceed an amount equal to two hundred fifty dollars ($250) multiplied by the number of small wireless facilities placed by the wireless provider in the right of way and in the authority's jurisdiction. </a:t>
            </a:r>
          </a:p>
          <a:p>
            <a:pPr marL="0" indent="0">
              <a:buNone/>
            </a:pPr>
            <a:r>
              <a:rPr lang="en-US" sz="1400" dirty="0"/>
              <a:t>D. An authority may adjust the rate it charges for the use of a right of way, but no more often than once a year and by no more than an amount equal to one-half the annual change, if any, in the most recent consumer price index for all urban consumers for New Mexico, as published by the United States department of labor. An authority that adjusts that rate shall notify all wireless providers charged the pre-adjusted rate of the prospective adjustment and shall make the adjustment effective sixty days or more following that notice. </a:t>
            </a:r>
          </a:p>
          <a:p>
            <a:pPr marL="0" indent="0">
              <a:buNone/>
            </a:pPr>
            <a:r>
              <a:rPr lang="en-US" sz="1400" dirty="0"/>
              <a:t> </a:t>
            </a:r>
          </a:p>
          <a:p>
            <a:pPr marL="0" indent="0">
              <a:buNone/>
            </a:pPr>
            <a:endParaRPr lang="en-US" sz="1400" dirty="0"/>
          </a:p>
          <a:p>
            <a:pPr marL="0" indent="0">
              <a:buNone/>
            </a:pPr>
            <a:endParaRPr lang="en-US" sz="1400" dirty="0"/>
          </a:p>
          <a:p>
            <a:pPr marL="0" indent="0">
              <a:buNone/>
            </a:pPr>
            <a:r>
              <a:rPr lang="en-US" sz="1400" dirty="0"/>
              <a:t> </a:t>
            </a:r>
          </a:p>
        </p:txBody>
      </p:sp>
    </p:spTree>
    <p:extLst>
      <p:ext uri="{BB962C8B-B14F-4D97-AF65-F5344CB8AC3E}">
        <p14:creationId xmlns:p14="http://schemas.microsoft.com/office/powerpoint/2010/main" val="2318141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fontScale="90000"/>
          </a:bodyPr>
          <a:lstStyle/>
          <a:p>
            <a:r>
              <a:rPr lang="en-US" sz="2200" b="1" dirty="0"/>
              <a:t>Section 63-9I-3 - Wireless provider; use of right of way; rates, fees and terms; right to access; damage and repair. Cite NM Stat § 63-9I-3 (2021)</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spcAft>
                <a:spcPts val="1000"/>
              </a:spcAft>
              <a:buNone/>
            </a:pPr>
            <a:r>
              <a:rPr lang="en-US" sz="1400" dirty="0"/>
              <a:t>E. Except as otherwise provided in the Wireless Consumer Advanced Infrastructure Investment Act, and subject to the approval of an application as provided in Section 4 of that act [63-9I-4 NMSA 1978], a wireless provider may collocate small wireless facilities and construct, install, modify, mount, maintain, operate and replace utility poles associated with the collocation of a small wireless facility along, across, on or under the right of way. </a:t>
            </a:r>
          </a:p>
          <a:p>
            <a:pPr marL="0" indent="0">
              <a:spcAft>
                <a:spcPts val="1000"/>
              </a:spcAft>
              <a:buNone/>
            </a:pPr>
            <a:r>
              <a:rPr lang="en-US" sz="1400" dirty="0"/>
              <a:t>F. If a wireless provider or the provider's contractor causes damage to the authority's property or right of way while the provider or contractor occupies, installs, repairs or maintains a small wireless facility, wireless support structure or utility pole in the right of way, the authority may require the provider to return the property to its pre-damage condition according to the authority's requirements and specifications if the requirements and specifications are competitively neutral and reasonable and upon written notice of the requirement to the provider. If the provider does not, within a reasonable period after receiving the notice, repair the property as required by the authority, the authority may make the repairs and charge the provider the reasonable, documented cost of the repairs. </a:t>
            </a:r>
          </a:p>
          <a:p>
            <a:pPr marL="0" indent="0">
              <a:spcAft>
                <a:spcPts val="1000"/>
              </a:spcAft>
              <a:buNone/>
            </a:pPr>
            <a:r>
              <a:rPr lang="en-US" sz="1400" dirty="0"/>
              <a:t>G. A wireless provider that deploys a utility pole or small wireless facility in a right of way shall construct, maintain and locate it so as not to obstruct or hinder the usual travel on, or endanger the public in, the right of way, damage or interfere with another utility facility in the right of way or interfere with another utility's use of its facility in the right of way. In constructing and maintaining its utility pole or small wireless facility, the wireless provider shall comply with the national electrical safety code and all applicable laws for the protection of underground and overhead utility facilities. An authority shall treat a wireless provider's utility poles and small wireless facilities in a right of way as it does the facilities, if any, of other utilities in the right of way; however, the authority may adopt reasonable regulations concerning the separation of the wireless provider's utility poles and small wireless facilities from other utility facilities in the right of way to prevent damage to, or interference with, the facilities or to prevent interference with a utility's use of its facility or facilities in, or to be placed in, the right of way. </a:t>
            </a:r>
          </a:p>
          <a:p>
            <a:pPr marL="0" indent="0">
              <a:buNone/>
            </a:pPr>
            <a:endParaRPr lang="en-US" sz="1400" dirty="0"/>
          </a:p>
          <a:p>
            <a:pPr marL="0" indent="0">
              <a:buNone/>
            </a:pPr>
            <a:endParaRPr lang="en-US" sz="1400" dirty="0"/>
          </a:p>
          <a:p>
            <a:pPr marL="0" indent="0">
              <a:buNone/>
            </a:pPr>
            <a:r>
              <a:rPr lang="en-US" sz="1400" dirty="0"/>
              <a:t> </a:t>
            </a:r>
          </a:p>
        </p:txBody>
      </p:sp>
    </p:spTree>
    <p:extLst>
      <p:ext uri="{BB962C8B-B14F-4D97-AF65-F5344CB8AC3E}">
        <p14:creationId xmlns:p14="http://schemas.microsoft.com/office/powerpoint/2010/main" val="2951110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fontScale="90000"/>
          </a:bodyPr>
          <a:lstStyle/>
          <a:p>
            <a:r>
              <a:rPr lang="en-US" sz="2200" b="1" dirty="0"/>
              <a:t>Section 63-9I-3 - Wireless provider; use of right of way; rates, fees and terms; right to access; damage and repair. Cite NM Stat § 63-9I-3 (2021)</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400" dirty="0"/>
              <a:t>H. Subject to Subsection E of Section 4 of the Wireless Consumer Advanced Infrastructure Investment Act, an authority may require, as they pertain to small wireless facilities located in design districts or historic districts, reasonable, technically feasible, non-discriminatory and technologically neutral design or concealment measures and reasonable measures for conforming to the design aesthetics of design districts or historic districts, as long as the measures do not have the effect of prohibiting a wireless provider's technology. As used in this subsection: </a:t>
            </a:r>
          </a:p>
          <a:p>
            <a:pPr marL="0" indent="0">
              <a:buNone/>
            </a:pPr>
            <a:r>
              <a:rPr lang="en-US" sz="1400" dirty="0"/>
              <a:t>(1) "design district" means an area zoned or otherwise designated by municipal ordinance and for which a municipality maintains and uniformly enforces unique design and aesthetic standards; and </a:t>
            </a:r>
          </a:p>
          <a:p>
            <a:pPr marL="0" indent="0">
              <a:buNone/>
            </a:pPr>
            <a:r>
              <a:rPr lang="en-US" sz="1400" dirty="0"/>
              <a:t>(2) "historic district" means a group of buildings, properties or sites that fall within the category defined in 47 C.F.R. 1.1307(a)(4) and are: </a:t>
            </a:r>
          </a:p>
          <a:p>
            <a:pPr marL="0" indent="0">
              <a:buNone/>
            </a:pPr>
            <a:r>
              <a:rPr lang="en-US" sz="1400" dirty="0"/>
              <a:t>(a) listed in the national register of historic places or formally determined eligible for listing in that register by the keeper of the register in accordance with the nationwide programmatic agreement found in 47 C.F.R. Part 1, Appendix C; or </a:t>
            </a:r>
          </a:p>
          <a:p>
            <a:pPr marL="0" indent="0">
              <a:buNone/>
            </a:pPr>
            <a:r>
              <a:rPr lang="en-US" sz="1400" dirty="0"/>
              <a:t>(b) designated as a historic district in accordance with the Historic District and Landmark Act [Chapter 3, Article 22 NMSA 1978]. </a:t>
            </a:r>
          </a:p>
          <a:p>
            <a:pPr marL="0" indent="0">
              <a:buNone/>
            </a:pPr>
            <a:r>
              <a:rPr lang="en-US" sz="1400" dirty="0"/>
              <a:t>I. Without the authority's discretionary and written consent, which the authority shall give in a nondiscriminatory way, a wireless provider shall not install a new utility pole in a right of way adjacent to a street or thoroughfare that is: </a:t>
            </a:r>
          </a:p>
          <a:p>
            <a:pPr marL="0" indent="0">
              <a:buNone/>
            </a:pPr>
            <a:r>
              <a:rPr lang="en-US" sz="1400" dirty="0"/>
              <a:t>(1) fifty feet wide or less; and </a:t>
            </a:r>
          </a:p>
          <a:p>
            <a:pPr marL="0" indent="0">
              <a:buNone/>
            </a:pPr>
            <a:r>
              <a:rPr lang="en-US" sz="1400" dirty="0"/>
              <a:t>(2) adjacent to single-family residential lots or other multifamily residences or to undeveloped land designated for residential use by zoning or deed restrictions. </a:t>
            </a:r>
          </a:p>
          <a:p>
            <a:pPr marL="0" indent="0">
              <a:buNone/>
            </a:pPr>
            <a:r>
              <a:rPr lang="en-US" sz="1400" dirty="0"/>
              <a:t>J. A wireless provider that installs a new utility pole or small wireless facility in a right of way as described in Subsection H of this section shall comply with applicable private deed restrictions and other private restrictions affecting the area. </a:t>
            </a:r>
          </a:p>
          <a:p>
            <a:pPr marL="0" indent="0">
              <a:buNone/>
            </a:pPr>
            <a:endParaRPr lang="en-US" sz="1400" dirty="0"/>
          </a:p>
          <a:p>
            <a:pPr marL="0" indent="0">
              <a:buNone/>
            </a:pPr>
            <a:endParaRPr lang="en-US" sz="1400" dirty="0"/>
          </a:p>
          <a:p>
            <a:pPr marL="0" indent="0">
              <a:buNone/>
            </a:pPr>
            <a:r>
              <a:rPr lang="en-US" sz="1400" dirty="0"/>
              <a:t> </a:t>
            </a:r>
          </a:p>
        </p:txBody>
      </p:sp>
    </p:spTree>
    <p:extLst>
      <p:ext uri="{BB962C8B-B14F-4D97-AF65-F5344CB8AC3E}">
        <p14:creationId xmlns:p14="http://schemas.microsoft.com/office/powerpoint/2010/main" val="422030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fontScale="90000"/>
          </a:bodyPr>
          <a:lstStyle/>
          <a:p>
            <a:r>
              <a:rPr lang="en-US" sz="2200" b="1" dirty="0"/>
              <a:t>Section 63-9I-3 - Wireless provider; use of right of way; rates, fees and terms; right to access; damage and repair. Cite NM Stat § 63-9I-3 (2021)</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400" dirty="0"/>
              <a:t>K. A wireless provider shall notify an authority in writing of its intention to discontinue its use of a small wireless facility or utility pole. The notice shall inform the authority of the time and the way in which the wireless provider intends to remove the small wireless facility or utility pole. The wireless provider is responsible for the costs of the removal. The authority may require the wireless provider to return the property to its pre-installation condition according to the authority's reasonable and nondiscriminatory requirements and specifications. If the wireless provider does not complete the removal within forty-five days after the notice, the authority may complete the removal and assess the costs of removal against the wireless provider. The permit for the small wireless facility or utility pole expires upon removal. </a:t>
            </a:r>
          </a:p>
          <a:p>
            <a:pPr marL="0" indent="0">
              <a:buNone/>
            </a:pPr>
            <a:endParaRPr lang="en-US" sz="1400" dirty="0"/>
          </a:p>
          <a:p>
            <a:pPr marL="0" indent="0">
              <a:buNone/>
            </a:pPr>
            <a:endParaRPr lang="en-US" sz="1400" dirty="0"/>
          </a:p>
          <a:p>
            <a:pPr marL="0" indent="0">
              <a:buNone/>
            </a:pPr>
            <a:r>
              <a:rPr lang="en-US" sz="1400" dirty="0"/>
              <a:t>&lt;</a:t>
            </a:r>
            <a:r>
              <a:rPr lang="en-US" sz="1400" dirty="0">
                <a:highlight>
                  <a:srgbClr val="00FFFF"/>
                </a:highlight>
              </a:rPr>
              <a:t>whew again</a:t>
            </a:r>
            <a:r>
              <a:rPr lang="en-US" sz="1400" dirty="0"/>
              <a:t>&gt;</a:t>
            </a:r>
          </a:p>
        </p:txBody>
      </p:sp>
    </p:spTree>
    <p:extLst>
      <p:ext uri="{BB962C8B-B14F-4D97-AF65-F5344CB8AC3E}">
        <p14:creationId xmlns:p14="http://schemas.microsoft.com/office/powerpoint/2010/main" val="2139871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fontScale="90000"/>
          </a:bodyPr>
          <a:lstStyle/>
          <a:p>
            <a:r>
              <a:rPr lang="en-US" sz="2200" b="1" dirty="0"/>
              <a:t>Section 63-9I-4 - Collocation of a small wireless facility; permits; application; fee.. Cite NM Stat § 63-9I-4 (2021)</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400" dirty="0"/>
              <a:t>A. This section applies to a wireless provider's collocation activities within a right of way. </a:t>
            </a:r>
          </a:p>
          <a:p>
            <a:pPr marL="0" indent="0">
              <a:buNone/>
            </a:pPr>
            <a:r>
              <a:rPr lang="en-US" sz="1400" dirty="0"/>
              <a:t>B. An authority may prohibit, regulate or charge for the collocation of a small wireless facility only as provided in this section and Sections 3 [63-9I-3 NMSA 1978], 6 [63-9I-6 NMSA 1978] and 7 [63-9I-7 NMSA 1978] of the Wireless Consumer Advanced Infrastructure Investment Act. </a:t>
            </a:r>
          </a:p>
          <a:p>
            <a:pPr marL="0" indent="0">
              <a:buNone/>
            </a:pPr>
            <a:r>
              <a:rPr lang="en-US" sz="1400" dirty="0"/>
              <a:t>C. A small wireless facility collocated on a utility pole or wireless support structure that extends ten or fewer feet above the pole or structure in a right of way in any zone is classified as a permitted use and is not subject to zoning review or approval. </a:t>
            </a:r>
          </a:p>
          <a:p>
            <a:pPr marL="0" indent="0">
              <a:buNone/>
            </a:pPr>
            <a:r>
              <a:rPr lang="en-US" sz="1400" dirty="0"/>
              <a:t>D. An authority may require an applicant to obtain one or more permits to collocate a small wireless facility in a right of way if the requirement is of general applicability to users of the right of way. An applicant seeking to collocate, within an authority's jurisdiction, up to twenty-five small wireless facilities, all of which are substantially the same type, on substantially the same types of structures may file a consolidated application for the collocation of the facilities. An applicant shall not file with an authority more than one consolidated application in any five-business-day period. The applicant shall include in a consolidated application an attestation that, unless a delay in collocation is caused by the lack of commercial power or fiber at the site, the collocation will begin within one hundred eighty days after the permit issuance date. The authority and the provider may subsequently agree to extend that period. </a:t>
            </a:r>
          </a:p>
          <a:p>
            <a:pPr marL="0" indent="0">
              <a:buNone/>
            </a:pPr>
            <a:r>
              <a:rPr lang="en-US" sz="1400" dirty="0"/>
              <a:t>E. An authority shall: </a:t>
            </a:r>
          </a:p>
          <a:p>
            <a:pPr marL="0" indent="0">
              <a:buNone/>
            </a:pPr>
            <a:r>
              <a:rPr lang="en-US" sz="1400" dirty="0"/>
              <a:t>(1) without bias, accept and process applications and issue permits to collocate small wireless facilities; </a:t>
            </a:r>
          </a:p>
          <a:p>
            <a:pPr marL="0" indent="0">
              <a:buNone/>
            </a:pPr>
            <a:r>
              <a:rPr lang="en-US" sz="1400" dirty="0"/>
              <a:t>(2) within thirty days after receiving an application, determine and notify the applicant of whether the application is complete and: </a:t>
            </a:r>
          </a:p>
          <a:p>
            <a:pPr marL="0" indent="0">
              <a:buNone/>
            </a:pPr>
            <a:r>
              <a:rPr lang="en-US" sz="1400" dirty="0"/>
              <a:t>(a) for an incomplete application, specifically identify the information missing from it; and </a:t>
            </a:r>
          </a:p>
          <a:p>
            <a:pPr marL="0" indent="0">
              <a:buNone/>
            </a:pPr>
            <a:r>
              <a:rPr lang="en-US" sz="1400" dirty="0"/>
              <a:t>(b) deem the application complete if the applicant is not notified within the thirty-day period; </a:t>
            </a:r>
          </a:p>
          <a:p>
            <a:pPr marL="0" indent="0">
              <a:buNone/>
            </a:pPr>
            <a:r>
              <a:rPr lang="en-US" sz="1400" dirty="0"/>
              <a:t> </a:t>
            </a:r>
          </a:p>
          <a:p>
            <a:pPr marL="0" indent="0">
              <a:buNone/>
            </a:pPr>
            <a:endParaRPr lang="en-US" sz="1400" dirty="0"/>
          </a:p>
          <a:p>
            <a:pPr marL="0" indent="0">
              <a:buNone/>
            </a:pPr>
            <a:r>
              <a:rPr lang="en-US" sz="1400" dirty="0"/>
              <a:t> </a:t>
            </a:r>
          </a:p>
        </p:txBody>
      </p:sp>
    </p:spTree>
    <p:extLst>
      <p:ext uri="{BB962C8B-B14F-4D97-AF65-F5344CB8AC3E}">
        <p14:creationId xmlns:p14="http://schemas.microsoft.com/office/powerpoint/2010/main" val="1832634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fontScale="90000"/>
          </a:bodyPr>
          <a:lstStyle/>
          <a:p>
            <a:r>
              <a:rPr lang="en-US" sz="2200" b="1" dirty="0"/>
              <a:t>Section 63-9I-4 - Collocation of a small wireless facility; permits; application; fee.. Cite NM Stat § 63-9I-4 (2021)</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400" dirty="0"/>
              <a:t>(3) within ninety days after receiving a completed application, approve or deny it and deem the application approved if that approval or denial is not given within the ninety-day period. The authority may request an extension of the ninety-day period, and the authority and applicant may agree to extend that period. An applicant shall not unreasonably deny an authority's request to extend the period; </a:t>
            </a:r>
          </a:p>
          <a:p>
            <a:pPr marL="0" indent="0">
              <a:buNone/>
            </a:pPr>
            <a:r>
              <a:rPr lang="en-US" sz="1400" dirty="0"/>
              <a:t>(4) approve a completed application unless the application does not conform with: </a:t>
            </a:r>
          </a:p>
          <a:p>
            <a:pPr marL="0" indent="0">
              <a:buNone/>
            </a:pPr>
            <a:r>
              <a:rPr lang="en-US" sz="1400" dirty="0"/>
              <a:t>(a) applicable codes or local laws concerning: 1) public safety; 2) design for utility poles, but only to the extent that the standards the codes or laws impose are objective; 3) stealth and concealment, but only to the extent that the restrictions the codes or laws impose are reasonable; and 4) the spacing of ground-mounted equipment in a right of way; and </a:t>
            </a:r>
          </a:p>
          <a:p>
            <a:pPr marL="0" indent="0">
              <a:buNone/>
            </a:pPr>
            <a:r>
              <a:rPr lang="en-US" sz="1400" dirty="0"/>
              <a:t>(b) requirements imposed by the authority in accordance with Subsection H of Section 3 of the Wireless Consumer Advanced Infrastructure Investment Act; and </a:t>
            </a:r>
          </a:p>
          <a:p>
            <a:pPr marL="0" indent="0">
              <a:buNone/>
            </a:pPr>
            <a:r>
              <a:rPr lang="en-US" sz="1400" dirty="0"/>
              <a:t>(5) if it denies an application, document the basis for the denial, including the specific code or law on which the denial was based, and send that documentation to the applicant on or before the date the application is denied. </a:t>
            </a:r>
          </a:p>
          <a:p>
            <a:pPr marL="0" indent="0">
              <a:buNone/>
            </a:pPr>
            <a:r>
              <a:rPr lang="en-US" sz="1400" dirty="0"/>
              <a:t>F. In the ninety-day period after an authority receives an application to collocate a small wireless facility, the authority may: </a:t>
            </a:r>
          </a:p>
          <a:p>
            <a:pPr marL="0" indent="0">
              <a:buNone/>
            </a:pPr>
            <a:r>
              <a:rPr lang="en-US" sz="1400" dirty="0"/>
              <a:t>(1) provide public notice of the application and an opportunity for written public comment on the application; and </a:t>
            </a:r>
          </a:p>
          <a:p>
            <a:pPr marL="0" indent="0">
              <a:buNone/>
            </a:pPr>
            <a:r>
              <a:rPr lang="en-US" sz="1400" dirty="0"/>
              <a:t>(2) submit the written public comment to the applicant and request that the applicant respond to it. </a:t>
            </a:r>
          </a:p>
          <a:p>
            <a:pPr marL="0" indent="0">
              <a:buNone/>
            </a:pPr>
            <a:r>
              <a:rPr lang="en-US" sz="1400" dirty="0"/>
              <a:t>G. If an authority determines that applicable codes or laws require that a utility pole or wireless support structure be replaced before an application for collocation is approved, the authority may condition approval of the application on that replacement. That replacement is subject to Section 3 of the Wireless Consumer Advanced Infrastructure Investment Act. </a:t>
            </a:r>
          </a:p>
          <a:p>
            <a:pPr marL="0" indent="0">
              <a:buNone/>
            </a:pPr>
            <a:endParaRPr lang="en-US" sz="1400" dirty="0"/>
          </a:p>
          <a:p>
            <a:pPr marL="0" indent="0">
              <a:buNone/>
            </a:pPr>
            <a:r>
              <a:rPr lang="en-US" sz="1400" dirty="0"/>
              <a:t> </a:t>
            </a:r>
          </a:p>
        </p:txBody>
      </p:sp>
    </p:spTree>
    <p:extLst>
      <p:ext uri="{BB962C8B-B14F-4D97-AF65-F5344CB8AC3E}">
        <p14:creationId xmlns:p14="http://schemas.microsoft.com/office/powerpoint/2010/main" val="485712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ky, outdoor, ground, tree&#10;&#10;Description automatically generated">
            <a:extLst>
              <a:ext uri="{FF2B5EF4-FFF2-40B4-BE49-F238E27FC236}">
                <a16:creationId xmlns:a16="http://schemas.microsoft.com/office/drawing/2014/main" id="{BDA99A3A-88B9-138F-8D24-E2F39DE727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0682" y="1029661"/>
            <a:ext cx="10854682" cy="5134133"/>
          </a:xfrm>
        </p:spPr>
      </p:pic>
    </p:spTree>
    <p:extLst>
      <p:ext uri="{BB962C8B-B14F-4D97-AF65-F5344CB8AC3E}">
        <p14:creationId xmlns:p14="http://schemas.microsoft.com/office/powerpoint/2010/main" val="4139055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fontScale="90000"/>
          </a:bodyPr>
          <a:lstStyle/>
          <a:p>
            <a:r>
              <a:rPr lang="en-US" sz="2200" b="1" dirty="0"/>
              <a:t>Section 63-9I-4 - Collocation of a small wireless facility; permits; application; fee.. Cite NM Stat § 63-9I-4 (2021)</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300" dirty="0"/>
              <a:t>I. If an application is for the collocation of multiple small wireless facilities, the authority may: </a:t>
            </a:r>
          </a:p>
          <a:p>
            <a:pPr marL="0" indent="0">
              <a:buNone/>
            </a:pPr>
            <a:r>
              <a:rPr lang="en-US" sz="1300" dirty="0"/>
              <a:t>(1) treat as separate those for which incomplete information has been provided, that do not qualify for consolidated treatment or that are denied; and </a:t>
            </a:r>
          </a:p>
          <a:p>
            <a:pPr marL="0" indent="0">
              <a:buNone/>
            </a:pPr>
            <a:r>
              <a:rPr lang="en-US" sz="1300" dirty="0"/>
              <a:t>(2) issue separate permits for the collocations that it approves. </a:t>
            </a:r>
          </a:p>
          <a:p>
            <a:pPr marL="0" indent="0">
              <a:buNone/>
            </a:pPr>
            <a:r>
              <a:rPr lang="en-US" sz="1300" dirty="0"/>
              <a:t>J. </a:t>
            </a:r>
            <a:r>
              <a:rPr lang="en-US" sz="1300" dirty="0">
                <a:solidFill>
                  <a:schemeClr val="bg1"/>
                </a:solidFill>
                <a:highlight>
                  <a:srgbClr val="FF0000"/>
                </a:highlight>
              </a:rPr>
              <a:t>An authority shall not</a:t>
            </a:r>
            <a:r>
              <a:rPr lang="en-US" sz="1300" dirty="0"/>
              <a:t>: </a:t>
            </a:r>
          </a:p>
          <a:p>
            <a:pPr marL="0" indent="0">
              <a:buNone/>
            </a:pPr>
            <a:r>
              <a:rPr lang="en-US" sz="1300" dirty="0"/>
              <a:t>(1) directly or indirectly require an applicant to perform services unrelated to the collocation for which approval is sought, such as the making of in-kind contributions to the authority of reserving fiber, conduit or pole space on the wireless provider's utility pole; </a:t>
            </a:r>
          </a:p>
          <a:p>
            <a:pPr marL="0" indent="0">
              <a:buNone/>
            </a:pPr>
            <a:r>
              <a:rPr lang="en-US" sz="1300" dirty="0"/>
              <a:t>(2) require an applicant to provide more information to obtain a permit than the authority requires of a communications service provider that is not a wireless provider and that requests a permit to attach facilities to a structure; however, the authority may require the applicant to certify that the small wireless facilities to be collocated conform with the federal communications commission's regulations concerning radio frequency emissions; </a:t>
            </a:r>
          </a:p>
          <a:p>
            <a:pPr marL="0" indent="0">
              <a:buNone/>
            </a:pPr>
            <a:r>
              <a:rPr lang="en-US" sz="1300" dirty="0"/>
              <a:t>(3) institute, either expressly or de facto, a moratorium on the acceptance or processing of applications or on the issuance of permits or other approvals, if any, for the collocation of small wireless facilities; or </a:t>
            </a:r>
          </a:p>
          <a:p>
            <a:pPr marL="0" indent="0">
              <a:buNone/>
            </a:pPr>
            <a:r>
              <a:rPr lang="en-US" sz="1300" dirty="0"/>
              <a:t>(4) except as otherwise provided in Subsection K of this section, require an application, approval or permit or impose a fee, rate or other charge for: </a:t>
            </a:r>
          </a:p>
          <a:p>
            <a:pPr marL="0" indent="0">
              <a:buNone/>
            </a:pPr>
            <a:r>
              <a:rPr lang="en-US" sz="1300" dirty="0"/>
              <a:t>(a) the routine maintenance of a small wireless facility; </a:t>
            </a:r>
          </a:p>
          <a:p>
            <a:pPr marL="0" indent="0">
              <a:buNone/>
            </a:pPr>
            <a:r>
              <a:rPr lang="en-US" sz="1300" dirty="0"/>
              <a:t>(b) the replacement of a small wireless facility with one that is substantially similar in size to, the same size as or smaller than it, as long as the wireless provider that owns the wireless facility notifies the authority of the replacement at least ten days before the replacement; or </a:t>
            </a:r>
          </a:p>
          <a:p>
            <a:pPr marL="0" indent="0">
              <a:buNone/>
            </a:pPr>
            <a:r>
              <a:rPr lang="en-US" sz="1300" dirty="0"/>
              <a:t>(c) the installation, maintenance, operation, placement or replacement of a micro wireless facility that is, in accordance with applicable codes, suspended on cables strung between utility poles or wireless structures. As used in this subparagraph, "micro wireless facility" means a small wireless facility less than twenty-four inches long, fifteen inches wide and twelve inches high whose exterior antenna, if any, is less than eleven inches long. </a:t>
            </a:r>
          </a:p>
          <a:p>
            <a:pPr marL="0" indent="0">
              <a:buNone/>
            </a:pPr>
            <a:endParaRPr lang="en-US" sz="1400" dirty="0"/>
          </a:p>
          <a:p>
            <a:pPr marL="0" indent="0">
              <a:buNone/>
            </a:pPr>
            <a:endParaRPr lang="en-US" sz="1400" dirty="0"/>
          </a:p>
          <a:p>
            <a:pPr marL="0" indent="0">
              <a:buNone/>
            </a:pPr>
            <a:r>
              <a:rPr lang="en-US" sz="1400" dirty="0"/>
              <a:t> </a:t>
            </a:r>
          </a:p>
        </p:txBody>
      </p:sp>
    </p:spTree>
    <p:extLst>
      <p:ext uri="{BB962C8B-B14F-4D97-AF65-F5344CB8AC3E}">
        <p14:creationId xmlns:p14="http://schemas.microsoft.com/office/powerpoint/2010/main" val="2082705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0EFD25-446C-439D-A403-F88CD7C40707}"/>
              </a:ext>
            </a:extLst>
          </p:cNvPr>
          <p:cNvSpPr txBox="1"/>
          <p:nvPr/>
        </p:nvSpPr>
        <p:spPr>
          <a:xfrm>
            <a:off x="575732" y="1213008"/>
            <a:ext cx="6391995" cy="5155257"/>
          </a:xfrm>
          <a:prstGeom prst="rect">
            <a:avLst/>
          </a:prstGeom>
          <a:noFill/>
        </p:spPr>
        <p:txBody>
          <a:bodyPr wrap="square">
            <a:spAutoFit/>
          </a:bodyPr>
          <a:lstStyle/>
          <a:p>
            <a:pPr algn="ctr"/>
            <a:r>
              <a:rPr lang="en-US" sz="3600" b="1" i="1" dirty="0">
                <a:latin typeface="Times New Roman" panose="02020603050405020304" pitchFamily="18" charset="0"/>
                <a:cs typeface="Times New Roman" panose="02020603050405020304" pitchFamily="18" charset="0"/>
              </a:rPr>
              <a:t>Catalina Lehner, AICP</a:t>
            </a:r>
          </a:p>
          <a:p>
            <a:endParaRPr lang="en-US" sz="1800" dirty="0">
              <a:latin typeface="Times New Roman" panose="02020603050405020304" pitchFamily="18" charset="0"/>
              <a:cs typeface="Times New Roman" panose="02020603050405020304" pitchFamily="18" charset="0"/>
            </a:endParaRPr>
          </a:p>
          <a:p>
            <a:pPr>
              <a:spcAft>
                <a:spcPts val="600"/>
              </a:spcAft>
            </a:pPr>
            <a:r>
              <a:rPr lang="en-US" sz="2000" dirty="0">
                <a:latin typeface="Times New Roman" panose="02020603050405020304" pitchFamily="18" charset="0"/>
                <a:cs typeface="Times New Roman" panose="02020603050405020304" pitchFamily="18" charset="0"/>
              </a:rPr>
              <a:t>Air Program Administrator &amp; Division Manager, City of Albuquerque</a:t>
            </a:r>
          </a:p>
          <a:p>
            <a:pPr marL="342900" indent="-34290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Principal Planner/Team Lead, Senior Planner since 2005</a:t>
            </a:r>
          </a:p>
          <a:p>
            <a:pPr marL="342900" indent="-34290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Specializes in Analysis, Regulatory Applications, and Processes</a:t>
            </a:r>
          </a:p>
          <a:p>
            <a:pPr marL="342900" indent="-34290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AICP certified since 2001</a:t>
            </a:r>
          </a:p>
          <a:p>
            <a:endParaRPr lang="en-US" sz="2000" dirty="0">
              <a:latin typeface="Times New Roman" panose="02020603050405020304" pitchFamily="18" charset="0"/>
              <a:cs typeface="Times New Roman" panose="02020603050405020304" pitchFamily="18" charset="0"/>
            </a:endParaRPr>
          </a:p>
          <a:p>
            <a:pPr>
              <a:spcAft>
                <a:spcPts val="600"/>
              </a:spcAft>
            </a:pPr>
            <a:r>
              <a:rPr lang="en-US" sz="2000" dirty="0">
                <a:latin typeface="Times New Roman" panose="02020603050405020304" pitchFamily="18" charset="0"/>
                <a:cs typeface="Times New Roman" panose="02020603050405020304" pitchFamily="18" charset="0"/>
              </a:rPr>
              <a:t>Wireless Reviewer since 2006</a:t>
            </a:r>
          </a:p>
          <a:p>
            <a:pPr marL="342900" indent="-34290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Administers Wireless program</a:t>
            </a:r>
          </a:p>
          <a:p>
            <a:pPr marL="342900" indent="-342900">
              <a:spcAft>
                <a:spcPts val="600"/>
              </a:spcAft>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Reviews and decides:</a:t>
            </a:r>
          </a:p>
          <a:p>
            <a:pPr marL="4635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New build wireless applications</a:t>
            </a:r>
          </a:p>
          <a:p>
            <a:pPr marL="463550">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Some collocations</a:t>
            </a:r>
          </a:p>
          <a:p>
            <a:pPr marL="631825" indent="-168275">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 Small Cells</a:t>
            </a:r>
          </a:p>
        </p:txBody>
      </p:sp>
      <p:sp>
        <p:nvSpPr>
          <p:cNvPr id="5" name="TextBox 4">
            <a:extLst>
              <a:ext uri="{FF2B5EF4-FFF2-40B4-BE49-F238E27FC236}">
                <a16:creationId xmlns:a16="http://schemas.microsoft.com/office/drawing/2014/main" id="{BC2C7E35-B336-48B9-882B-79AC2012F23C}"/>
              </a:ext>
            </a:extLst>
          </p:cNvPr>
          <p:cNvSpPr txBox="1"/>
          <p:nvPr/>
        </p:nvSpPr>
        <p:spPr>
          <a:xfrm>
            <a:off x="5091004" y="4721662"/>
            <a:ext cx="3804355" cy="923330"/>
          </a:xfrm>
          <a:prstGeom prst="rect">
            <a:avLst/>
          </a:prstGeom>
          <a:noFill/>
          <a:ln>
            <a:solidFill>
              <a:schemeClr val="accent2"/>
            </a:solidFill>
          </a:ln>
        </p:spPr>
        <p:txBody>
          <a:bodyPr wrap="square" rtlCol="0">
            <a:spAutoFit/>
          </a:bodyPr>
          <a:lstStyle/>
          <a:p>
            <a:r>
              <a:rPr lang="en-US" i="1" dirty="0">
                <a:latin typeface="Times New Roman" panose="02020603050405020304" pitchFamily="18" charset="0"/>
                <a:cs typeface="Times New Roman" panose="02020603050405020304" pitchFamily="18" charset="0"/>
              </a:rPr>
              <a:t>Today’s focus: acronym explanation, and later-  current trends, wireless applications…. THE FUN STUFF!  </a:t>
            </a:r>
          </a:p>
        </p:txBody>
      </p:sp>
      <p:pic>
        <p:nvPicPr>
          <p:cNvPr id="7" name="Picture 6">
            <a:extLst>
              <a:ext uri="{FF2B5EF4-FFF2-40B4-BE49-F238E27FC236}">
                <a16:creationId xmlns:a16="http://schemas.microsoft.com/office/drawing/2014/main" id="{C5BD36F2-C681-FB08-C477-C929A2D18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7839" y="637539"/>
            <a:ext cx="2143125" cy="1150937"/>
          </a:xfrm>
          <a:prstGeom prst="rect">
            <a:avLst/>
          </a:prstGeom>
        </p:spPr>
      </p:pic>
    </p:spTree>
    <p:extLst>
      <p:ext uri="{BB962C8B-B14F-4D97-AF65-F5344CB8AC3E}">
        <p14:creationId xmlns:p14="http://schemas.microsoft.com/office/powerpoint/2010/main" val="563993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fontScale="90000"/>
          </a:bodyPr>
          <a:lstStyle/>
          <a:p>
            <a:r>
              <a:rPr lang="en-US" sz="2200" b="1" dirty="0"/>
              <a:t>Section 63-9I-4 - Collocation of a small wireless facility; permits; application; fee.. Cite NM Stat § 63-9I-4 (2021)</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400" dirty="0"/>
              <a:t>K. An authority may require a permit to engage, within rights of way, in activities that are identified in Paragraph (4) of Subsection J of this section and that affect traffic patterns or require lane closures. </a:t>
            </a:r>
          </a:p>
          <a:p>
            <a:pPr marL="0" indent="0">
              <a:buNone/>
            </a:pPr>
            <a:r>
              <a:rPr lang="en-US" sz="1400" dirty="0"/>
              <a:t>L. The collocation for which a permit is issued shall begin within one hundred eighty days after the permit issuance date, unless the authority and the wireless provider agree to extend that period or a delay in collocation is caused by the lack of commercial power or fiber at the site. The permit gives the wireless provider the right to: </a:t>
            </a:r>
          </a:p>
          <a:p>
            <a:pPr marL="0" indent="0">
              <a:buNone/>
            </a:pPr>
            <a:r>
              <a:rPr lang="en-US" sz="1400" dirty="0"/>
              <a:t>(1) collocate the small wireless facility; and </a:t>
            </a:r>
          </a:p>
          <a:p>
            <a:pPr marL="0" indent="0">
              <a:buNone/>
            </a:pPr>
            <a:r>
              <a:rPr lang="en-US" sz="1400" dirty="0"/>
              <a:t>(2) subject to applicable relocation requirements, the requirements imposed on the authority by Section 3 of the Wireless Consumer Advanced Infrastructure Investment Act and to the wireless provider's right to terminate collocation at any time: </a:t>
            </a:r>
          </a:p>
          <a:p>
            <a:pPr marL="0" indent="0">
              <a:buNone/>
            </a:pPr>
            <a:r>
              <a:rPr lang="en-US" sz="1400" dirty="0"/>
              <a:t>(a) operate and maintain the small wireless facility for at least ten years; and </a:t>
            </a:r>
          </a:p>
          <a:p>
            <a:pPr marL="0" indent="0">
              <a:buNone/>
            </a:pPr>
            <a:r>
              <a:rPr lang="en-US" sz="1400" dirty="0"/>
              <a:t>(b) renew the permit for the same period, unless the authority finds that the small wireless facility does not conform with the applicable codes and local laws set forth in Paragraph (4) of Subsection E of this section. </a:t>
            </a:r>
          </a:p>
          <a:p>
            <a:pPr marL="0" indent="0">
              <a:buNone/>
            </a:pPr>
            <a:r>
              <a:rPr lang="en-US" sz="1400" dirty="0"/>
              <a:t>M. An authority may charge an applicant an application fee in the amount of one hundred dollars ($100) or less for each of up to five small wireless facilities and fifty dollars ($50.00) or less for each additional small wireless facility whose collocation is requested in a single application. </a:t>
            </a:r>
          </a:p>
          <a:p>
            <a:pPr marL="0" indent="0">
              <a:buNone/>
            </a:pPr>
            <a:r>
              <a:rPr lang="en-US" sz="1400" dirty="0"/>
              <a:t>N. The approval of an application under the Wireless Consumer Advanced Infrastructure Investment Act does not authorize the provision of a service or authorize the installation, placement, maintenance or operation of a wireline backhaul facility in a right of way. </a:t>
            </a:r>
          </a:p>
          <a:p>
            <a:pPr marL="0" indent="0">
              <a:buNone/>
            </a:pPr>
            <a:r>
              <a:rPr lang="en-US" sz="1400" dirty="0"/>
              <a:t>O. The Wireless Consumer Advanced Infrastructure Investment Act shall not be deemed to allow a person, without the consent of the property owner, to collocate a small wireless facility on a privately owned utility pole, a privately owned wireless support structure or private property. </a:t>
            </a:r>
          </a:p>
          <a:p>
            <a:pPr marL="0" indent="0">
              <a:buNone/>
            </a:pPr>
            <a:endParaRPr lang="en-US" sz="1400" dirty="0"/>
          </a:p>
          <a:p>
            <a:pPr marL="0" indent="0">
              <a:buNone/>
            </a:pPr>
            <a:r>
              <a:rPr lang="en-US" sz="1400" dirty="0"/>
              <a:t> </a:t>
            </a:r>
          </a:p>
        </p:txBody>
      </p:sp>
    </p:spTree>
    <p:extLst>
      <p:ext uri="{BB962C8B-B14F-4D97-AF65-F5344CB8AC3E}">
        <p14:creationId xmlns:p14="http://schemas.microsoft.com/office/powerpoint/2010/main" val="2558771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fontScale="90000"/>
          </a:bodyPr>
          <a:lstStyle/>
          <a:p>
            <a:r>
              <a:rPr lang="en-US" sz="2200" b="1" dirty="0"/>
              <a:t>Section 63-9I-5 - Installation, replacement or modification of a utility pole; permits; application; fee. Cite NM Stat § 63-9I-5 (2019)</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400" dirty="0"/>
              <a:t>D. An authority shall process an application for a permit to install a new, replacement or modified utility pole associated with the collocation of a small wireless facility within one hundred fifty days after receiving the application. If the authority fails to approve or deny the application within that period, the authority shall deem the application approved. The application fee, if any, imposed by the authority for such an application shall conform with the requirements of Subsection M of Section 4 [63-9I-4 NMSA 1978] of the Wireless Consumer Advanced Infrastructure Investment Act and shall not exceed seven hundred fifty dollars ($750). </a:t>
            </a:r>
          </a:p>
          <a:p>
            <a:pPr marL="0" indent="0">
              <a:buNone/>
            </a:pPr>
            <a:r>
              <a:rPr lang="en-US" sz="1400" dirty="0"/>
              <a:t>E. The installation, modification or replacement for which a permit is issued under this section shall begin within one hundred eighty days after the permit issuance date, unless the authority and wireless provider agree to extend that period or a delay in the installation, modification or replacement is caused by the lack of commercial power or fiber at the site. The permit gives the wireless provider the right to: </a:t>
            </a:r>
          </a:p>
          <a:p>
            <a:pPr marL="0" indent="0">
              <a:buNone/>
            </a:pPr>
            <a:r>
              <a:rPr lang="en-US" sz="1400" dirty="0"/>
              <a:t>(1) undertake the requested deployment; and </a:t>
            </a:r>
          </a:p>
          <a:p>
            <a:pPr marL="0" indent="0">
              <a:buNone/>
            </a:pPr>
            <a:r>
              <a:rPr lang="en-US" sz="1400" dirty="0"/>
              <a:t>(2) subject to applicable relocation requirements, to the requirements imposed on the authority by this section and to the provider's right to terminate the installation at any time: </a:t>
            </a:r>
          </a:p>
          <a:p>
            <a:pPr marL="0" indent="0">
              <a:buNone/>
            </a:pPr>
            <a:r>
              <a:rPr lang="en-US" sz="1400" dirty="0"/>
              <a:t>(a) operate and maintain the new, modified or replacement utility pole for a period of at least ten years; and </a:t>
            </a:r>
          </a:p>
          <a:p>
            <a:pPr marL="0" indent="0">
              <a:buNone/>
            </a:pPr>
            <a:r>
              <a:rPr lang="en-US" sz="1400" dirty="0"/>
              <a:t>(b) renew the permit for that same period, unless the authority finds that the new or modified utility pole does not conform with the restrictions set forth in Subsection C of this section. </a:t>
            </a:r>
          </a:p>
          <a:p>
            <a:pPr marL="0" indent="0">
              <a:buNone/>
            </a:pPr>
            <a:endParaRPr lang="en-US" sz="1400" dirty="0"/>
          </a:p>
          <a:p>
            <a:pPr marL="0" indent="0">
              <a:buNone/>
            </a:pPr>
            <a:endParaRPr lang="en-US" sz="1400" dirty="0"/>
          </a:p>
        </p:txBody>
      </p:sp>
    </p:spTree>
    <p:extLst>
      <p:ext uri="{BB962C8B-B14F-4D97-AF65-F5344CB8AC3E}">
        <p14:creationId xmlns:p14="http://schemas.microsoft.com/office/powerpoint/2010/main" val="4215625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fontScale="90000"/>
          </a:bodyPr>
          <a:lstStyle/>
          <a:p>
            <a:r>
              <a:rPr lang="en-US" sz="2200" b="1" dirty="0"/>
              <a:t>Section 63-9I-6 - Access to authority utility poles; rates and fees; collocations for other commercial projects or uses. Cite NM Stat § 63-9I-6 (2019)</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600" dirty="0"/>
              <a:t>A. An authority shall not enter into an exclusive agreement with a person for the right to attach a small wireless facility to an authority utility pole. </a:t>
            </a:r>
          </a:p>
          <a:p>
            <a:pPr marL="0" indent="0">
              <a:buNone/>
            </a:pPr>
            <a:r>
              <a:rPr lang="en-US" sz="1600" dirty="0"/>
              <a:t>B. The rates and fees an authority imposes for the collocation of a small wireless facility on an authority utility pole shall not vary according to the services provided by the collocating person. </a:t>
            </a:r>
          </a:p>
          <a:p>
            <a:pPr marL="0" indent="0">
              <a:buNone/>
            </a:pPr>
            <a:r>
              <a:rPr lang="en-US" sz="1600" dirty="0"/>
              <a:t>C. The rate to collocate a small wireless facility on an authority utility pole shall not exceed twenty dollars ($20.00) per utility pole per year. </a:t>
            </a:r>
          </a:p>
          <a:p>
            <a:pPr marL="0" indent="0">
              <a:buNone/>
            </a:pPr>
            <a:r>
              <a:rPr lang="en-US" sz="1600" dirty="0"/>
              <a:t>D. An authority shall process an application for a permit to collocate a small wireless facility on an authority utility pole in accordance with Section 4 [63-9I-4 NMSA 1978] of the Wireless Consumer Advanced Infrastructure Investment Act. The authority may condition the issuance of the permit on the wireless provider's replacement of the authority utility pole if the authority determines that applicable codes or local laws concerning public safety require that replacement. The authority shall process an application for a permit to install a replacement authority utility pole in accordance with Section 5 [63-9I-5 NMSA 1978] of the Wireless Consumer Advanced Infrastructure Investment Act. The authority shall retain ownership of the replacement utility pole. </a:t>
            </a:r>
          </a:p>
          <a:p>
            <a:pPr marL="0" indent="0">
              <a:buNone/>
            </a:pPr>
            <a:r>
              <a:rPr lang="en-US" sz="1600" dirty="0"/>
              <a:t>E. An authority may prohibit, regulate and charge for the collocation of a small wireless facility on a wireless support structure owned by the authority. </a:t>
            </a:r>
          </a:p>
          <a:p>
            <a:pPr marL="0" indent="0">
              <a:buNone/>
            </a:pPr>
            <a:endParaRPr lang="en-US" sz="1000" dirty="0"/>
          </a:p>
        </p:txBody>
      </p:sp>
    </p:spTree>
    <p:extLst>
      <p:ext uri="{BB962C8B-B14F-4D97-AF65-F5344CB8AC3E}">
        <p14:creationId xmlns:p14="http://schemas.microsoft.com/office/powerpoint/2010/main" val="4130196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fontScale="90000"/>
          </a:bodyPr>
          <a:lstStyle/>
          <a:p>
            <a:r>
              <a:rPr lang="en-US" sz="2200" b="1" dirty="0"/>
              <a:t>Section 63-9I-7 - Establishment of rates, fees and terms; extension of term to fulfill duties. Cite NM Stat § 63-9I-7 (2019)</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200" dirty="0"/>
              <a:t>A. An authority may adopt an ordinance setting forth the rates, fees and terms for implementing the Wireless Consumer Advanced Infrastructure Investment Act. In the absence of such an ordinance, an authority and a wireless provider may enter into an agreement setting forth those rates, fees and terms. Documents showing the rates, fees and terms agreed to by an authority and a wireless provider are public records. </a:t>
            </a:r>
          </a:p>
          <a:p>
            <a:pPr marL="0" indent="0">
              <a:buNone/>
            </a:pPr>
            <a:r>
              <a:rPr lang="en-US" sz="1200" dirty="0"/>
              <a:t>B. The rates, fees and terms for a wireless provider's use of a right of way as set forth in Section 3 [63-9I-3 NMSA 1978] of the Wireless Consumer Advanced Infrastructure Investment Act and for access to authority utility poles as set forth in Section 6 [63-9I-6 NMSA 1978] of that act shall accord with that act, and the terms: </a:t>
            </a:r>
          </a:p>
          <a:p>
            <a:pPr marL="0" indent="0">
              <a:buNone/>
            </a:pPr>
            <a:r>
              <a:rPr lang="en-US" sz="1200" dirty="0"/>
              <a:t>(1) shall be reasonable and nondiscriminatory; </a:t>
            </a:r>
          </a:p>
          <a:p>
            <a:pPr marL="0" indent="0">
              <a:buNone/>
            </a:pPr>
            <a:r>
              <a:rPr lang="en-US" sz="1200" dirty="0"/>
              <a:t>(2) may include requirements that the authority has previously applied to other users of the right of way; </a:t>
            </a:r>
          </a:p>
          <a:p>
            <a:pPr marL="0" indent="0">
              <a:buNone/>
            </a:pPr>
            <a:r>
              <a:rPr lang="en-US" sz="1200" dirty="0"/>
              <a:t>(3) may require that the wireless provider's operation of a small wireless facility in the right of way not interfere with the authority's public safety communications; </a:t>
            </a:r>
          </a:p>
          <a:p>
            <a:pPr marL="0" indent="0">
              <a:buNone/>
            </a:pPr>
            <a:r>
              <a:rPr lang="en-US" sz="1200" dirty="0"/>
              <a:t>(4) except as otherwise provided in Subsection C of Section 5 [63-9I-5 NMSA 1978] of that act, shall not: </a:t>
            </a:r>
          </a:p>
          <a:p>
            <a:pPr marL="0" indent="0">
              <a:buNone/>
            </a:pPr>
            <a:r>
              <a:rPr lang="en-US" sz="1200" dirty="0"/>
              <a:t>(a) require the placement of a small wireless facility on a specific utility pole or category of poles or require multiple antenna systems on a single utility pole; or </a:t>
            </a:r>
          </a:p>
          <a:p>
            <a:pPr marL="0" indent="0">
              <a:buNone/>
            </a:pPr>
            <a:r>
              <a:rPr lang="en-US" sz="1200" dirty="0"/>
              <a:t>(b) restrict the placement of small wireless facilities by imposing minimum horizontal spacing requirements; and </a:t>
            </a:r>
          </a:p>
          <a:p>
            <a:pPr marL="0" indent="0">
              <a:buNone/>
            </a:pPr>
            <a:r>
              <a:rPr lang="en-US" sz="1200" dirty="0"/>
              <a:t>(5) subject to Section 9 [63-9I-9 NMSA 1978] of that act, shall provide for the reasonable accommodation of a power supply to, and electric metering of, the small wireless facility. </a:t>
            </a:r>
          </a:p>
          <a:p>
            <a:pPr marL="0" indent="0">
              <a:buNone/>
            </a:pPr>
            <a:r>
              <a:rPr lang="en-US" sz="1200" dirty="0"/>
              <a:t>C. An agreement between an authority and a wireless provider in effect on the effective date of the Wireless Consumer Advanced Infrastructure Investment Act and that concerns the collocation of one or more small wireless facilities in a right of way, including that collocation on authority utility poles, remains in effect subject to applicable termination provisions. A wireless provider in such an agreement may, after they become effective, accept the rates, fees and terms established in accordance with Subsection B of this section for the small wireless facilities and utility poles that are the subject of an application. </a:t>
            </a:r>
          </a:p>
          <a:p>
            <a:pPr marL="0" indent="0">
              <a:buNone/>
            </a:pPr>
            <a:r>
              <a:rPr lang="en-US" sz="1200" dirty="0"/>
              <a:t>D. If the federal government, the state or an authority declares a disaster and that disaster impedes an authority's or wireless provider's ability to fulfill the duties imposed on it by the Wireless Consumer Advanced Infrastructure Investment Act or by an ordinance adopted in accordance with this section, the term under which those duties must be fulfilled is extended for a reasonable period. </a:t>
            </a:r>
          </a:p>
        </p:txBody>
      </p:sp>
    </p:spTree>
    <p:extLst>
      <p:ext uri="{BB962C8B-B14F-4D97-AF65-F5344CB8AC3E}">
        <p14:creationId xmlns:p14="http://schemas.microsoft.com/office/powerpoint/2010/main" val="1148958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37E9-4E34-CB2F-6084-135900520C90}"/>
              </a:ext>
            </a:extLst>
          </p:cNvPr>
          <p:cNvSpPr>
            <a:spLocks noGrp="1"/>
          </p:cNvSpPr>
          <p:nvPr>
            <p:ph type="title"/>
          </p:nvPr>
        </p:nvSpPr>
        <p:spPr/>
        <p:txBody>
          <a:bodyPr/>
          <a:lstStyle/>
          <a:p>
            <a:endParaRPr lang="en-US" dirty="0"/>
          </a:p>
        </p:txBody>
      </p:sp>
      <p:pic>
        <p:nvPicPr>
          <p:cNvPr id="5" name="Content Placeholder 4" descr="A picture containing sky, outdoor&#10;&#10;Description automatically generated">
            <a:extLst>
              <a:ext uri="{FF2B5EF4-FFF2-40B4-BE49-F238E27FC236}">
                <a16:creationId xmlns:a16="http://schemas.microsoft.com/office/drawing/2014/main" id="{EDC2BB8D-D4CB-6855-C967-788FA3E9D0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38793"/>
            <a:ext cx="9144000" cy="4325001"/>
          </a:xfrm>
        </p:spPr>
      </p:pic>
    </p:spTree>
    <p:extLst>
      <p:ext uri="{BB962C8B-B14F-4D97-AF65-F5344CB8AC3E}">
        <p14:creationId xmlns:p14="http://schemas.microsoft.com/office/powerpoint/2010/main" val="1831710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fontScale="90000"/>
          </a:bodyPr>
          <a:lstStyle/>
          <a:p>
            <a:r>
              <a:rPr lang="en-US" sz="2200" b="1" dirty="0"/>
              <a:t>Section 63-9I-7 - Establishment of rates, fees and terms; extension of term to fulfill duties.  Cite NM Stat § 63-9I-7 (2019)</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200" dirty="0"/>
              <a:t>A. An authority may adopt an ordinance setting forth the rates, fees and terms for implementing the Wireless Consumer Advanced Infrastructure Investment Act. In the absence of such an ordinance, an authority and a wireless provider may enter into an agreement setting forth those rates, fees and terms. Documents showing the rates, fees and terms agreed to by an authority and a wireless provider are public records. </a:t>
            </a:r>
          </a:p>
          <a:p>
            <a:pPr marL="0" indent="0">
              <a:buNone/>
            </a:pPr>
            <a:r>
              <a:rPr lang="en-US" sz="1200" dirty="0"/>
              <a:t>B. The rates, fees and terms for a wireless provider's use of a right of way as set forth in Section 3 [63-9I-3 NMSA 1978] of the Wireless Consumer Advanced Infrastructure Investment Act and for access to authority utility poles as set forth in Section 6 [63-9I-6 NMSA 1978] of that act shall accord with that act, and the terms: </a:t>
            </a:r>
          </a:p>
          <a:p>
            <a:pPr marL="0" indent="0">
              <a:buNone/>
            </a:pPr>
            <a:r>
              <a:rPr lang="en-US" sz="1200" dirty="0"/>
              <a:t>(1) shall be reasonable and nondiscriminatory; </a:t>
            </a:r>
          </a:p>
          <a:p>
            <a:pPr marL="0" indent="0">
              <a:buNone/>
            </a:pPr>
            <a:r>
              <a:rPr lang="en-US" sz="1200" dirty="0"/>
              <a:t>(2) may include requirements that the authority has previously applied to other users of the right of way; </a:t>
            </a:r>
          </a:p>
          <a:p>
            <a:pPr marL="0" indent="0">
              <a:buNone/>
            </a:pPr>
            <a:r>
              <a:rPr lang="en-US" sz="1200" dirty="0"/>
              <a:t>(3) may require that the wireless provider's operation of a small wireless facility in the right of way not interfere with the authority's public safety communications; </a:t>
            </a:r>
          </a:p>
          <a:p>
            <a:pPr marL="0" indent="0">
              <a:buNone/>
            </a:pPr>
            <a:r>
              <a:rPr lang="en-US" sz="1200" dirty="0"/>
              <a:t>(4) except as otherwise provided in Subsection C of Section 5 [63-9I-5 NMSA 1978] of that act, shall not: </a:t>
            </a:r>
          </a:p>
          <a:p>
            <a:pPr marL="0" indent="0">
              <a:buNone/>
            </a:pPr>
            <a:r>
              <a:rPr lang="en-US" sz="1200" dirty="0"/>
              <a:t>(a) require the placement of a small wireless facility on a specific utility pole or category of poles or require multiple antenna systems on a single utility pole; or </a:t>
            </a:r>
          </a:p>
          <a:p>
            <a:pPr marL="0" indent="0">
              <a:buNone/>
            </a:pPr>
            <a:r>
              <a:rPr lang="en-US" sz="1200" dirty="0"/>
              <a:t>(b) restrict the placement of small wireless facilities by imposing minimum horizontal spacing requirements; and </a:t>
            </a:r>
          </a:p>
          <a:p>
            <a:pPr marL="0" indent="0">
              <a:buNone/>
            </a:pPr>
            <a:r>
              <a:rPr lang="en-US" sz="1200" dirty="0"/>
              <a:t>(5) subject to Section 9 [63-9I-9 NMSA 1978] of that act, shall provide for the reasonable accommodation of a power supply to, and electric metering of, the small wireless facility. </a:t>
            </a:r>
          </a:p>
          <a:p>
            <a:pPr marL="0" indent="0">
              <a:buNone/>
            </a:pPr>
            <a:r>
              <a:rPr lang="en-US" sz="1200" dirty="0"/>
              <a:t>C. An agreement between an authority and a wireless provider in effect on the effective date of the Wireless Consumer Advanced Infrastructure Investment Act and that concerns the collocation of one or more small wireless facilities in a right of way, including that collocation on authority utility poles, remains in effect subject to applicable termination provisions. A wireless provider in such an agreement may, after they become effective, accept the rates, fees and terms established in accordance with Subsection B of this section for the small wireless facilities and utility poles that are the subject of an application. </a:t>
            </a:r>
          </a:p>
          <a:p>
            <a:pPr marL="0" indent="0">
              <a:buNone/>
            </a:pPr>
            <a:r>
              <a:rPr lang="en-US" sz="1200" dirty="0"/>
              <a:t>D. If the federal government, the state or an authority declares a disaster and that disaster impedes an authority's or wireless provider's ability to fulfill the duties imposed on it by the Wireless Consumer Advanced Infrastructure Investment Act or by an ordinance adopted in accordance with this section, the term under which those duties must be fulfilled is extended for a reasonable period. </a:t>
            </a:r>
          </a:p>
        </p:txBody>
      </p:sp>
    </p:spTree>
    <p:extLst>
      <p:ext uri="{BB962C8B-B14F-4D97-AF65-F5344CB8AC3E}">
        <p14:creationId xmlns:p14="http://schemas.microsoft.com/office/powerpoint/2010/main" val="2270508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fontScale="90000"/>
          </a:bodyPr>
          <a:lstStyle/>
          <a:p>
            <a:r>
              <a:rPr lang="en-US" sz="2200" b="1" dirty="0"/>
              <a:t>Section 63-9I-8 – Scope of local authority.  Cite NM Stat § 63-9I-8 (2019)</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600" dirty="0"/>
              <a:t>A. Except as otherwise provided in the Wireless Consumer Advanced Infrastructure Investment Act, an authority may exercise its zoning, land use, planning and permitting authority and its police power for the installation, modification and replacement of wireless support structures and utility poles. </a:t>
            </a:r>
          </a:p>
          <a:p>
            <a:pPr marL="0" indent="0">
              <a:buNone/>
            </a:pPr>
            <a:r>
              <a:rPr lang="en-US" sz="1600" dirty="0"/>
              <a:t>B. An authority's power to control the design, engineering, construction, installation or operation of a small wireless facility in an interior structure or on the site of a campus, stadium or athletic facility not owned or controlled by the authority is limited to its authority to enforce compliance with applicable codes. </a:t>
            </a:r>
          </a:p>
          <a:p>
            <a:pPr marL="0" indent="0">
              <a:buNone/>
            </a:pPr>
            <a:r>
              <a:rPr lang="en-US" sz="1600" dirty="0"/>
              <a:t>C. The Wireless Consumer Advanced Infrastructure Investment Act does not authorize the state or a political subdivision of the state to require small wireless facility deployment or to regulate wireless services. </a:t>
            </a:r>
          </a:p>
          <a:p>
            <a:pPr marL="0" indent="0">
              <a:buNone/>
            </a:pPr>
            <a:r>
              <a:rPr lang="en-US" sz="1600" dirty="0"/>
              <a:t>D. If an authority determines that a utility pole or the wireless support structure of a wireless provider </a:t>
            </a:r>
            <a:r>
              <a:rPr lang="en-US" sz="1400" dirty="0"/>
              <a:t>must be relocated to accommodate a public project, the provider shall assume the costs of relocating the wireless facilities deployed on the pole or structure. </a:t>
            </a:r>
          </a:p>
        </p:txBody>
      </p:sp>
    </p:spTree>
    <p:extLst>
      <p:ext uri="{BB962C8B-B14F-4D97-AF65-F5344CB8AC3E}">
        <p14:creationId xmlns:p14="http://schemas.microsoft.com/office/powerpoint/2010/main" val="2429478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E3B2-50BE-CA45-F19B-0101CF89ED21}"/>
              </a:ext>
            </a:extLst>
          </p:cNvPr>
          <p:cNvSpPr>
            <a:spLocks noGrp="1"/>
          </p:cNvSpPr>
          <p:nvPr>
            <p:ph type="title"/>
          </p:nvPr>
        </p:nvSpPr>
        <p:spPr>
          <a:xfrm>
            <a:off x="628650" y="365127"/>
            <a:ext cx="7886700" cy="610234"/>
          </a:xfrm>
        </p:spPr>
        <p:txBody>
          <a:bodyPr>
            <a:normAutofit/>
          </a:bodyPr>
          <a:lstStyle/>
          <a:p>
            <a:r>
              <a:rPr lang="en-US" sz="2200" b="1" dirty="0"/>
              <a:t>Section 63-9I-8 – Applicability.  Cite NM Stat § 63-9I-8 (</a:t>
            </a:r>
            <a:r>
              <a:rPr lang="en-US" sz="2200" b="1" dirty="0">
                <a:highlight>
                  <a:srgbClr val="00FFFF"/>
                </a:highlight>
              </a:rPr>
              <a:t>2021</a:t>
            </a:r>
            <a:r>
              <a:rPr lang="en-US" sz="2200" b="1" dirty="0"/>
              <a:t>)</a:t>
            </a:r>
          </a:p>
        </p:txBody>
      </p:sp>
      <p:sp>
        <p:nvSpPr>
          <p:cNvPr id="3" name="Content Placeholder 2">
            <a:extLst>
              <a:ext uri="{FF2B5EF4-FFF2-40B4-BE49-F238E27FC236}">
                <a16:creationId xmlns:a16="http://schemas.microsoft.com/office/drawing/2014/main" id="{AE65516B-AB8B-33B0-2A90-D37FD08C7D5E}"/>
              </a:ext>
            </a:extLst>
          </p:cNvPr>
          <p:cNvSpPr>
            <a:spLocks noGrp="1"/>
          </p:cNvSpPr>
          <p:nvPr>
            <p:ph idx="1"/>
          </p:nvPr>
        </p:nvSpPr>
        <p:spPr>
          <a:xfrm>
            <a:off x="322217" y="1079863"/>
            <a:ext cx="8604069" cy="5413010"/>
          </a:xfrm>
        </p:spPr>
        <p:txBody>
          <a:bodyPr>
            <a:noAutofit/>
          </a:bodyPr>
          <a:lstStyle/>
          <a:p>
            <a:pPr marL="0" indent="0">
              <a:buNone/>
            </a:pPr>
            <a:r>
              <a:rPr lang="en-US" sz="1400" dirty="0"/>
              <a:t> The Wireless Consumer Advanced Infrastructure Investment Act does not: </a:t>
            </a:r>
          </a:p>
          <a:p>
            <a:pPr marL="0" indent="0">
              <a:buNone/>
            </a:pPr>
            <a:r>
              <a:rPr lang="en-US" sz="1400" dirty="0"/>
              <a:t>A. affect the authority, under state or federal law, of an investor-owned electric utility or electric cooperative that owns, controls or operates utility poles or wireless support structures to deny, limit, restrict or determine the rates, fees, terms and conditions for the use of, or attachment to, those poles or structures by a wireless provider; </a:t>
            </a:r>
          </a:p>
          <a:p>
            <a:pPr marL="0" indent="0">
              <a:buNone/>
            </a:pPr>
            <a:r>
              <a:rPr lang="en-US" sz="1400" dirty="0"/>
              <a:t>B. confer on an authority any zoning, land use, planning, permitting or other regulatory authority over the utility poles, wireless support structures or small wireless facilities owned, controlled or operated by an investor-owned electric utility or electric cooperative or the installation of those poles, structures or facilities by an investor-owned electric utility or electric cooperative; </a:t>
            </a:r>
          </a:p>
          <a:p>
            <a:pPr marL="0" indent="0">
              <a:buNone/>
            </a:pPr>
            <a:r>
              <a:rPr lang="en-US" sz="1400" dirty="0"/>
              <a:t>C. impose a duty, liability or restriction on any investor-owned electric utility or electric cooperative; </a:t>
            </a:r>
          </a:p>
          <a:p>
            <a:pPr marL="0" indent="0">
              <a:buNone/>
            </a:pPr>
            <a:r>
              <a:rPr lang="en-US" sz="1400" dirty="0"/>
              <a:t>D. amend, modify or otherwise affect the provisions affecting a private easement; or </a:t>
            </a:r>
          </a:p>
          <a:p>
            <a:pPr marL="0" indent="0">
              <a:buNone/>
            </a:pPr>
            <a:r>
              <a:rPr lang="en-US" sz="1400" dirty="0"/>
              <a:t>E. authorize an authority to: </a:t>
            </a:r>
          </a:p>
          <a:p>
            <a:pPr marL="0" indent="0">
              <a:buNone/>
            </a:pPr>
            <a:r>
              <a:rPr lang="en-US" sz="1400" dirty="0"/>
              <a:t>(1) require of a public telecommunications company that provides telecommunications services under a certificate of public convenience and necessity issued by the state an additional grant of authority to provide those services; or </a:t>
            </a:r>
          </a:p>
          <a:p>
            <a:pPr marL="0" indent="0">
              <a:buNone/>
            </a:pPr>
            <a:r>
              <a:rPr lang="en-US" sz="1400" dirty="0"/>
              <a:t>(2) discriminate against such a company in its use of rights of way. </a:t>
            </a:r>
          </a:p>
          <a:p>
            <a:pPr marL="0" indent="0">
              <a:buNone/>
            </a:pPr>
            <a:endParaRPr lang="en-US" sz="1400" dirty="0"/>
          </a:p>
        </p:txBody>
      </p:sp>
      <p:grpSp>
        <p:nvGrpSpPr>
          <p:cNvPr id="28" name="Group 27">
            <a:extLst>
              <a:ext uri="{FF2B5EF4-FFF2-40B4-BE49-F238E27FC236}">
                <a16:creationId xmlns:a16="http://schemas.microsoft.com/office/drawing/2014/main" id="{229211D6-9D9C-1361-23E8-9450C68AFBE1}"/>
              </a:ext>
            </a:extLst>
          </p:cNvPr>
          <p:cNvGrpSpPr/>
          <p:nvPr/>
        </p:nvGrpSpPr>
        <p:grpSpPr>
          <a:xfrm>
            <a:off x="1636800" y="4788600"/>
            <a:ext cx="2811240" cy="1149120"/>
            <a:chOff x="1636800" y="4788600"/>
            <a:chExt cx="2811240" cy="114912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 name="Ink 3">
                  <a:extLst>
                    <a:ext uri="{FF2B5EF4-FFF2-40B4-BE49-F238E27FC236}">
                      <a16:creationId xmlns:a16="http://schemas.microsoft.com/office/drawing/2014/main" id="{8D29F3DD-26FC-124F-6374-C8E0F5483B70}"/>
                    </a:ext>
                  </a:extLst>
                </p14:cNvPr>
                <p14:cNvContentPartPr/>
                <p14:nvPr/>
              </p14:nvContentPartPr>
              <p14:xfrm>
                <a:off x="1854600" y="5277120"/>
                <a:ext cx="122400" cy="251640"/>
              </p14:xfrm>
            </p:contentPart>
          </mc:Choice>
          <mc:Fallback xmlns="">
            <p:pic>
              <p:nvPicPr>
                <p:cNvPr id="4" name="Ink 3">
                  <a:extLst>
                    <a:ext uri="{FF2B5EF4-FFF2-40B4-BE49-F238E27FC236}">
                      <a16:creationId xmlns:a16="http://schemas.microsoft.com/office/drawing/2014/main" id="{8D29F3DD-26FC-124F-6374-C8E0F5483B70}"/>
                    </a:ext>
                  </a:extLst>
                </p:cNvPr>
                <p:cNvPicPr/>
                <p:nvPr/>
              </p:nvPicPr>
              <p:blipFill>
                <a:blip r:embed="rId3"/>
                <a:stretch>
                  <a:fillRect/>
                </a:stretch>
              </p:blipFill>
              <p:spPr>
                <a:xfrm>
                  <a:off x="1836600" y="5259120"/>
                  <a:ext cx="158040" cy="287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Ink 4">
                  <a:extLst>
                    <a:ext uri="{FF2B5EF4-FFF2-40B4-BE49-F238E27FC236}">
                      <a16:creationId xmlns:a16="http://schemas.microsoft.com/office/drawing/2014/main" id="{DF3E505E-E81B-D661-8A5E-E1B1BC9D9719}"/>
                    </a:ext>
                  </a:extLst>
                </p14:cNvPr>
                <p14:cNvContentPartPr/>
                <p14:nvPr/>
              </p14:nvContentPartPr>
              <p14:xfrm>
                <a:off x="1636800" y="5041320"/>
                <a:ext cx="736560" cy="262080"/>
              </p14:xfrm>
            </p:contentPart>
          </mc:Choice>
          <mc:Fallback xmlns="">
            <p:pic>
              <p:nvPicPr>
                <p:cNvPr id="5" name="Ink 4">
                  <a:extLst>
                    <a:ext uri="{FF2B5EF4-FFF2-40B4-BE49-F238E27FC236}">
                      <a16:creationId xmlns:a16="http://schemas.microsoft.com/office/drawing/2014/main" id="{DF3E505E-E81B-D661-8A5E-E1B1BC9D9719}"/>
                    </a:ext>
                  </a:extLst>
                </p:cNvPr>
                <p:cNvPicPr/>
                <p:nvPr/>
              </p:nvPicPr>
              <p:blipFill>
                <a:blip r:embed="rId5"/>
                <a:stretch>
                  <a:fillRect/>
                </a:stretch>
              </p:blipFill>
              <p:spPr>
                <a:xfrm>
                  <a:off x="1619160" y="5023680"/>
                  <a:ext cx="772200" cy="29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6" name="Ink 5">
                  <a:extLst>
                    <a:ext uri="{FF2B5EF4-FFF2-40B4-BE49-F238E27FC236}">
                      <a16:creationId xmlns:a16="http://schemas.microsoft.com/office/drawing/2014/main" id="{36DDC21F-49EE-86DE-7880-80BC4936FA1D}"/>
                    </a:ext>
                  </a:extLst>
                </p14:cNvPr>
                <p14:cNvContentPartPr/>
                <p14:nvPr/>
              </p14:nvContentPartPr>
              <p14:xfrm>
                <a:off x="2282280" y="5232120"/>
                <a:ext cx="221760" cy="99000"/>
              </p14:xfrm>
            </p:contentPart>
          </mc:Choice>
          <mc:Fallback xmlns="">
            <p:pic>
              <p:nvPicPr>
                <p:cNvPr id="6" name="Ink 5">
                  <a:extLst>
                    <a:ext uri="{FF2B5EF4-FFF2-40B4-BE49-F238E27FC236}">
                      <a16:creationId xmlns:a16="http://schemas.microsoft.com/office/drawing/2014/main" id="{36DDC21F-49EE-86DE-7880-80BC4936FA1D}"/>
                    </a:ext>
                  </a:extLst>
                </p:cNvPr>
                <p:cNvPicPr/>
                <p:nvPr/>
              </p:nvPicPr>
              <p:blipFill>
                <a:blip r:embed="rId7"/>
                <a:stretch>
                  <a:fillRect/>
                </a:stretch>
              </p:blipFill>
              <p:spPr>
                <a:xfrm>
                  <a:off x="2264280" y="5214480"/>
                  <a:ext cx="257400" cy="134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7" name="Ink 6">
                  <a:extLst>
                    <a:ext uri="{FF2B5EF4-FFF2-40B4-BE49-F238E27FC236}">
                      <a16:creationId xmlns:a16="http://schemas.microsoft.com/office/drawing/2014/main" id="{A5826557-0361-06B3-1F86-3EEF67A392BE}"/>
                    </a:ext>
                  </a:extLst>
                </p14:cNvPr>
                <p14:cNvContentPartPr/>
                <p14:nvPr/>
              </p14:nvContentPartPr>
              <p14:xfrm>
                <a:off x="2594760" y="5137800"/>
                <a:ext cx="3960" cy="80640"/>
              </p14:xfrm>
            </p:contentPart>
          </mc:Choice>
          <mc:Fallback xmlns="">
            <p:pic>
              <p:nvPicPr>
                <p:cNvPr id="7" name="Ink 6">
                  <a:extLst>
                    <a:ext uri="{FF2B5EF4-FFF2-40B4-BE49-F238E27FC236}">
                      <a16:creationId xmlns:a16="http://schemas.microsoft.com/office/drawing/2014/main" id="{A5826557-0361-06B3-1F86-3EEF67A392BE}"/>
                    </a:ext>
                  </a:extLst>
                </p:cNvPr>
                <p:cNvPicPr/>
                <p:nvPr/>
              </p:nvPicPr>
              <p:blipFill>
                <a:blip r:embed="rId9"/>
                <a:stretch>
                  <a:fillRect/>
                </a:stretch>
              </p:blipFill>
              <p:spPr>
                <a:xfrm>
                  <a:off x="2576760" y="5119800"/>
                  <a:ext cx="39600" cy="116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8" name="Ink 7">
                  <a:extLst>
                    <a:ext uri="{FF2B5EF4-FFF2-40B4-BE49-F238E27FC236}">
                      <a16:creationId xmlns:a16="http://schemas.microsoft.com/office/drawing/2014/main" id="{037FA010-5CDB-3E4A-D52F-063FC440DD64}"/>
                    </a:ext>
                  </a:extLst>
                </p14:cNvPr>
                <p14:cNvContentPartPr/>
                <p14:nvPr/>
              </p14:nvContentPartPr>
              <p14:xfrm>
                <a:off x="2663520" y="5050680"/>
                <a:ext cx="137880" cy="140040"/>
              </p14:xfrm>
            </p:contentPart>
          </mc:Choice>
          <mc:Fallback xmlns="">
            <p:pic>
              <p:nvPicPr>
                <p:cNvPr id="8" name="Ink 7">
                  <a:extLst>
                    <a:ext uri="{FF2B5EF4-FFF2-40B4-BE49-F238E27FC236}">
                      <a16:creationId xmlns:a16="http://schemas.microsoft.com/office/drawing/2014/main" id="{037FA010-5CDB-3E4A-D52F-063FC440DD64}"/>
                    </a:ext>
                  </a:extLst>
                </p:cNvPr>
                <p:cNvPicPr/>
                <p:nvPr/>
              </p:nvPicPr>
              <p:blipFill>
                <a:blip r:embed="rId11"/>
                <a:stretch>
                  <a:fillRect/>
                </a:stretch>
              </p:blipFill>
              <p:spPr>
                <a:xfrm>
                  <a:off x="2645520" y="5032680"/>
                  <a:ext cx="173520" cy="17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9" name="Ink 8">
                  <a:extLst>
                    <a:ext uri="{FF2B5EF4-FFF2-40B4-BE49-F238E27FC236}">
                      <a16:creationId xmlns:a16="http://schemas.microsoft.com/office/drawing/2014/main" id="{D357970B-26B6-2B0D-F71B-D78ECA25D4E8}"/>
                    </a:ext>
                  </a:extLst>
                </p14:cNvPr>
                <p14:cNvContentPartPr/>
                <p14:nvPr/>
              </p14:nvContentPartPr>
              <p14:xfrm>
                <a:off x="2943240" y="4990920"/>
                <a:ext cx="157320" cy="51480"/>
              </p14:xfrm>
            </p:contentPart>
          </mc:Choice>
          <mc:Fallback xmlns="">
            <p:pic>
              <p:nvPicPr>
                <p:cNvPr id="9" name="Ink 8">
                  <a:extLst>
                    <a:ext uri="{FF2B5EF4-FFF2-40B4-BE49-F238E27FC236}">
                      <a16:creationId xmlns:a16="http://schemas.microsoft.com/office/drawing/2014/main" id="{D357970B-26B6-2B0D-F71B-D78ECA25D4E8}"/>
                    </a:ext>
                  </a:extLst>
                </p:cNvPr>
                <p:cNvPicPr/>
                <p:nvPr/>
              </p:nvPicPr>
              <p:blipFill>
                <a:blip r:embed="rId13"/>
                <a:stretch>
                  <a:fillRect/>
                </a:stretch>
              </p:blipFill>
              <p:spPr>
                <a:xfrm>
                  <a:off x="2925240" y="4972920"/>
                  <a:ext cx="192960" cy="87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0" name="Ink 9">
                  <a:extLst>
                    <a:ext uri="{FF2B5EF4-FFF2-40B4-BE49-F238E27FC236}">
                      <a16:creationId xmlns:a16="http://schemas.microsoft.com/office/drawing/2014/main" id="{C3E684B0-69AF-7699-6339-65A67B11745B}"/>
                    </a:ext>
                  </a:extLst>
                </p14:cNvPr>
                <p14:cNvContentPartPr/>
                <p14:nvPr/>
              </p14:nvContentPartPr>
              <p14:xfrm>
                <a:off x="3056640" y="5050680"/>
                <a:ext cx="52560" cy="69120"/>
              </p14:xfrm>
            </p:contentPart>
          </mc:Choice>
          <mc:Fallback xmlns="">
            <p:pic>
              <p:nvPicPr>
                <p:cNvPr id="10" name="Ink 9">
                  <a:extLst>
                    <a:ext uri="{FF2B5EF4-FFF2-40B4-BE49-F238E27FC236}">
                      <a16:creationId xmlns:a16="http://schemas.microsoft.com/office/drawing/2014/main" id="{C3E684B0-69AF-7699-6339-65A67B11745B}"/>
                    </a:ext>
                  </a:extLst>
                </p:cNvPr>
                <p:cNvPicPr/>
                <p:nvPr/>
              </p:nvPicPr>
              <p:blipFill>
                <a:blip r:embed="rId15"/>
                <a:stretch>
                  <a:fillRect/>
                </a:stretch>
              </p:blipFill>
              <p:spPr>
                <a:xfrm>
                  <a:off x="3038640" y="5032680"/>
                  <a:ext cx="88200" cy="104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1" name="Ink 10">
                  <a:extLst>
                    <a:ext uri="{FF2B5EF4-FFF2-40B4-BE49-F238E27FC236}">
                      <a16:creationId xmlns:a16="http://schemas.microsoft.com/office/drawing/2014/main" id="{A6D268AE-F533-0290-B5E6-03241956CD2E}"/>
                    </a:ext>
                  </a:extLst>
                </p14:cNvPr>
                <p14:cNvContentPartPr/>
                <p14:nvPr/>
              </p14:nvContentPartPr>
              <p14:xfrm>
                <a:off x="3274080" y="4877160"/>
                <a:ext cx="228240" cy="154080"/>
              </p14:xfrm>
            </p:contentPart>
          </mc:Choice>
          <mc:Fallback xmlns="">
            <p:pic>
              <p:nvPicPr>
                <p:cNvPr id="11" name="Ink 10">
                  <a:extLst>
                    <a:ext uri="{FF2B5EF4-FFF2-40B4-BE49-F238E27FC236}">
                      <a16:creationId xmlns:a16="http://schemas.microsoft.com/office/drawing/2014/main" id="{A6D268AE-F533-0290-B5E6-03241956CD2E}"/>
                    </a:ext>
                  </a:extLst>
                </p:cNvPr>
                <p:cNvPicPr/>
                <p:nvPr/>
              </p:nvPicPr>
              <p:blipFill>
                <a:blip r:embed="rId17"/>
                <a:stretch>
                  <a:fillRect/>
                </a:stretch>
              </p:blipFill>
              <p:spPr>
                <a:xfrm>
                  <a:off x="3256080" y="4859160"/>
                  <a:ext cx="263880" cy="189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2" name="Ink 11">
                  <a:extLst>
                    <a:ext uri="{FF2B5EF4-FFF2-40B4-BE49-F238E27FC236}">
                      <a16:creationId xmlns:a16="http://schemas.microsoft.com/office/drawing/2014/main" id="{5C01A7AE-FEE6-65CF-72CD-2CAE80D9D52A}"/>
                    </a:ext>
                  </a:extLst>
                </p14:cNvPr>
                <p14:cNvContentPartPr/>
                <p14:nvPr/>
              </p14:nvContentPartPr>
              <p14:xfrm>
                <a:off x="3658200" y="4876440"/>
                <a:ext cx="380880" cy="123480"/>
              </p14:xfrm>
            </p:contentPart>
          </mc:Choice>
          <mc:Fallback xmlns="">
            <p:pic>
              <p:nvPicPr>
                <p:cNvPr id="12" name="Ink 11">
                  <a:extLst>
                    <a:ext uri="{FF2B5EF4-FFF2-40B4-BE49-F238E27FC236}">
                      <a16:creationId xmlns:a16="http://schemas.microsoft.com/office/drawing/2014/main" id="{5C01A7AE-FEE6-65CF-72CD-2CAE80D9D52A}"/>
                    </a:ext>
                  </a:extLst>
                </p:cNvPr>
                <p:cNvPicPr/>
                <p:nvPr/>
              </p:nvPicPr>
              <p:blipFill>
                <a:blip r:embed="rId19"/>
                <a:stretch>
                  <a:fillRect/>
                </a:stretch>
              </p:blipFill>
              <p:spPr>
                <a:xfrm>
                  <a:off x="3640560" y="4858440"/>
                  <a:ext cx="416520" cy="159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3" name="Ink 12">
                  <a:extLst>
                    <a:ext uri="{FF2B5EF4-FFF2-40B4-BE49-F238E27FC236}">
                      <a16:creationId xmlns:a16="http://schemas.microsoft.com/office/drawing/2014/main" id="{0BFA6145-1729-5246-812F-5A732384AF88}"/>
                    </a:ext>
                  </a:extLst>
                </p14:cNvPr>
                <p14:cNvContentPartPr/>
                <p14:nvPr/>
              </p14:nvContentPartPr>
              <p14:xfrm>
                <a:off x="3969240" y="4788600"/>
                <a:ext cx="440280" cy="316080"/>
              </p14:xfrm>
            </p:contentPart>
          </mc:Choice>
          <mc:Fallback xmlns="">
            <p:pic>
              <p:nvPicPr>
                <p:cNvPr id="13" name="Ink 12">
                  <a:extLst>
                    <a:ext uri="{FF2B5EF4-FFF2-40B4-BE49-F238E27FC236}">
                      <a16:creationId xmlns:a16="http://schemas.microsoft.com/office/drawing/2014/main" id="{0BFA6145-1729-5246-812F-5A732384AF88}"/>
                    </a:ext>
                  </a:extLst>
                </p:cNvPr>
                <p:cNvPicPr/>
                <p:nvPr/>
              </p:nvPicPr>
              <p:blipFill>
                <a:blip r:embed="rId21"/>
                <a:stretch>
                  <a:fillRect/>
                </a:stretch>
              </p:blipFill>
              <p:spPr>
                <a:xfrm>
                  <a:off x="3951240" y="4770960"/>
                  <a:ext cx="475920" cy="351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5" name="Ink 14">
                  <a:extLst>
                    <a:ext uri="{FF2B5EF4-FFF2-40B4-BE49-F238E27FC236}">
                      <a16:creationId xmlns:a16="http://schemas.microsoft.com/office/drawing/2014/main" id="{585A3F21-3D27-24BD-609A-C69ACB34E109}"/>
                    </a:ext>
                  </a:extLst>
                </p14:cNvPr>
                <p14:cNvContentPartPr/>
                <p14:nvPr/>
              </p14:nvContentPartPr>
              <p14:xfrm>
                <a:off x="4066440" y="4927200"/>
                <a:ext cx="102240" cy="97560"/>
              </p14:xfrm>
            </p:contentPart>
          </mc:Choice>
          <mc:Fallback xmlns="">
            <p:pic>
              <p:nvPicPr>
                <p:cNvPr id="15" name="Ink 14">
                  <a:extLst>
                    <a:ext uri="{FF2B5EF4-FFF2-40B4-BE49-F238E27FC236}">
                      <a16:creationId xmlns:a16="http://schemas.microsoft.com/office/drawing/2014/main" id="{585A3F21-3D27-24BD-609A-C69ACB34E109}"/>
                    </a:ext>
                  </a:extLst>
                </p:cNvPr>
                <p:cNvPicPr/>
                <p:nvPr/>
              </p:nvPicPr>
              <p:blipFill>
                <a:blip r:embed="rId23"/>
                <a:stretch>
                  <a:fillRect/>
                </a:stretch>
              </p:blipFill>
              <p:spPr>
                <a:xfrm>
                  <a:off x="4048800" y="4909200"/>
                  <a:ext cx="137880" cy="133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7" name="Ink 16">
                  <a:extLst>
                    <a:ext uri="{FF2B5EF4-FFF2-40B4-BE49-F238E27FC236}">
                      <a16:creationId xmlns:a16="http://schemas.microsoft.com/office/drawing/2014/main" id="{4ABF82DF-F030-21B1-DA29-E00EB15FE8D9}"/>
                    </a:ext>
                  </a:extLst>
                </p14:cNvPr>
                <p14:cNvContentPartPr/>
                <p14:nvPr/>
              </p14:nvContentPartPr>
              <p14:xfrm>
                <a:off x="2272560" y="5738640"/>
                <a:ext cx="114480" cy="199080"/>
              </p14:xfrm>
            </p:contentPart>
          </mc:Choice>
          <mc:Fallback xmlns="">
            <p:pic>
              <p:nvPicPr>
                <p:cNvPr id="17" name="Ink 16">
                  <a:extLst>
                    <a:ext uri="{FF2B5EF4-FFF2-40B4-BE49-F238E27FC236}">
                      <a16:creationId xmlns:a16="http://schemas.microsoft.com/office/drawing/2014/main" id="{4ABF82DF-F030-21B1-DA29-E00EB15FE8D9}"/>
                    </a:ext>
                  </a:extLst>
                </p:cNvPr>
                <p:cNvPicPr/>
                <p:nvPr/>
              </p:nvPicPr>
              <p:blipFill>
                <a:blip r:embed="rId25"/>
                <a:stretch>
                  <a:fillRect/>
                </a:stretch>
              </p:blipFill>
              <p:spPr>
                <a:xfrm>
                  <a:off x="2254560" y="5721000"/>
                  <a:ext cx="150120" cy="234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18" name="Ink 17">
                  <a:extLst>
                    <a:ext uri="{FF2B5EF4-FFF2-40B4-BE49-F238E27FC236}">
                      <a16:creationId xmlns:a16="http://schemas.microsoft.com/office/drawing/2014/main" id="{2DC43F1F-437E-B3F6-1344-D9EA2EA490DB}"/>
                    </a:ext>
                  </a:extLst>
                </p14:cNvPr>
                <p14:cNvContentPartPr/>
                <p14:nvPr/>
              </p14:nvContentPartPr>
              <p14:xfrm>
                <a:off x="2238000" y="5632080"/>
                <a:ext cx="532800" cy="262440"/>
              </p14:xfrm>
            </p:contentPart>
          </mc:Choice>
          <mc:Fallback xmlns="">
            <p:pic>
              <p:nvPicPr>
                <p:cNvPr id="18" name="Ink 17">
                  <a:extLst>
                    <a:ext uri="{FF2B5EF4-FFF2-40B4-BE49-F238E27FC236}">
                      <a16:creationId xmlns:a16="http://schemas.microsoft.com/office/drawing/2014/main" id="{2DC43F1F-437E-B3F6-1344-D9EA2EA490DB}"/>
                    </a:ext>
                  </a:extLst>
                </p:cNvPr>
                <p:cNvPicPr/>
                <p:nvPr/>
              </p:nvPicPr>
              <p:blipFill>
                <a:blip r:embed="rId27"/>
                <a:stretch>
                  <a:fillRect/>
                </a:stretch>
              </p:blipFill>
              <p:spPr>
                <a:xfrm>
                  <a:off x="2220000" y="5614080"/>
                  <a:ext cx="568440" cy="29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19" name="Ink 18">
                  <a:extLst>
                    <a:ext uri="{FF2B5EF4-FFF2-40B4-BE49-F238E27FC236}">
                      <a16:creationId xmlns:a16="http://schemas.microsoft.com/office/drawing/2014/main" id="{E24D1052-F324-0F2A-B4E5-B753A6988DAD}"/>
                    </a:ext>
                  </a:extLst>
                </p14:cNvPr>
                <p14:cNvContentPartPr/>
                <p14:nvPr/>
              </p14:nvContentPartPr>
              <p14:xfrm>
                <a:off x="2872320" y="5620560"/>
                <a:ext cx="126000" cy="76320"/>
              </p14:xfrm>
            </p:contentPart>
          </mc:Choice>
          <mc:Fallback xmlns="">
            <p:pic>
              <p:nvPicPr>
                <p:cNvPr id="19" name="Ink 18">
                  <a:extLst>
                    <a:ext uri="{FF2B5EF4-FFF2-40B4-BE49-F238E27FC236}">
                      <a16:creationId xmlns:a16="http://schemas.microsoft.com/office/drawing/2014/main" id="{E24D1052-F324-0F2A-B4E5-B753A6988DAD}"/>
                    </a:ext>
                  </a:extLst>
                </p:cNvPr>
                <p:cNvPicPr/>
                <p:nvPr/>
              </p:nvPicPr>
              <p:blipFill>
                <a:blip r:embed="rId29"/>
                <a:stretch>
                  <a:fillRect/>
                </a:stretch>
              </p:blipFill>
              <p:spPr>
                <a:xfrm>
                  <a:off x="2854680" y="5602560"/>
                  <a:ext cx="161640" cy="111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20" name="Ink 19">
                  <a:extLst>
                    <a:ext uri="{FF2B5EF4-FFF2-40B4-BE49-F238E27FC236}">
                      <a16:creationId xmlns:a16="http://schemas.microsoft.com/office/drawing/2014/main" id="{C14DCA96-0205-E342-AAD4-EF2611C17340}"/>
                    </a:ext>
                  </a:extLst>
                </p14:cNvPr>
                <p14:cNvContentPartPr/>
                <p14:nvPr/>
              </p14:nvContentPartPr>
              <p14:xfrm>
                <a:off x="3057360" y="5364600"/>
                <a:ext cx="331920" cy="279000"/>
              </p14:xfrm>
            </p:contentPart>
          </mc:Choice>
          <mc:Fallback xmlns="">
            <p:pic>
              <p:nvPicPr>
                <p:cNvPr id="20" name="Ink 19">
                  <a:extLst>
                    <a:ext uri="{FF2B5EF4-FFF2-40B4-BE49-F238E27FC236}">
                      <a16:creationId xmlns:a16="http://schemas.microsoft.com/office/drawing/2014/main" id="{C14DCA96-0205-E342-AAD4-EF2611C17340}"/>
                    </a:ext>
                  </a:extLst>
                </p:cNvPr>
                <p:cNvPicPr/>
                <p:nvPr/>
              </p:nvPicPr>
              <p:blipFill>
                <a:blip r:embed="rId31"/>
                <a:stretch>
                  <a:fillRect/>
                </a:stretch>
              </p:blipFill>
              <p:spPr>
                <a:xfrm>
                  <a:off x="3039360" y="5346600"/>
                  <a:ext cx="367560" cy="314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1" name="Ink 20">
                  <a:extLst>
                    <a:ext uri="{FF2B5EF4-FFF2-40B4-BE49-F238E27FC236}">
                      <a16:creationId xmlns:a16="http://schemas.microsoft.com/office/drawing/2014/main" id="{D1DA0AE5-7E8E-4D66-3D85-E9CC83AAE366}"/>
                    </a:ext>
                  </a:extLst>
                </p14:cNvPr>
                <p14:cNvContentPartPr/>
                <p14:nvPr/>
              </p14:nvContentPartPr>
              <p14:xfrm>
                <a:off x="3342840" y="5354520"/>
                <a:ext cx="306000" cy="185400"/>
              </p14:xfrm>
            </p:contentPart>
          </mc:Choice>
          <mc:Fallback xmlns="">
            <p:pic>
              <p:nvPicPr>
                <p:cNvPr id="21" name="Ink 20">
                  <a:extLst>
                    <a:ext uri="{FF2B5EF4-FFF2-40B4-BE49-F238E27FC236}">
                      <a16:creationId xmlns:a16="http://schemas.microsoft.com/office/drawing/2014/main" id="{D1DA0AE5-7E8E-4D66-3D85-E9CC83AAE366}"/>
                    </a:ext>
                  </a:extLst>
                </p:cNvPr>
                <p:cNvPicPr/>
                <p:nvPr/>
              </p:nvPicPr>
              <p:blipFill>
                <a:blip r:embed="rId33"/>
                <a:stretch>
                  <a:fillRect/>
                </a:stretch>
              </p:blipFill>
              <p:spPr>
                <a:xfrm>
                  <a:off x="3324840" y="5336520"/>
                  <a:ext cx="341640" cy="22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3" name="Ink 22">
                  <a:extLst>
                    <a:ext uri="{FF2B5EF4-FFF2-40B4-BE49-F238E27FC236}">
                      <a16:creationId xmlns:a16="http://schemas.microsoft.com/office/drawing/2014/main" id="{2E636361-3605-8CCA-AB47-EAE9C99C13A9}"/>
                    </a:ext>
                  </a:extLst>
                </p14:cNvPr>
                <p14:cNvContentPartPr/>
                <p14:nvPr/>
              </p14:nvContentPartPr>
              <p14:xfrm>
                <a:off x="3422400" y="5399160"/>
                <a:ext cx="200520" cy="9360"/>
              </p14:xfrm>
            </p:contentPart>
          </mc:Choice>
          <mc:Fallback xmlns="">
            <p:pic>
              <p:nvPicPr>
                <p:cNvPr id="23" name="Ink 22">
                  <a:extLst>
                    <a:ext uri="{FF2B5EF4-FFF2-40B4-BE49-F238E27FC236}">
                      <a16:creationId xmlns:a16="http://schemas.microsoft.com/office/drawing/2014/main" id="{2E636361-3605-8CCA-AB47-EAE9C99C13A9}"/>
                    </a:ext>
                  </a:extLst>
                </p:cNvPr>
                <p:cNvPicPr/>
                <p:nvPr/>
              </p:nvPicPr>
              <p:blipFill>
                <a:blip r:embed="rId35"/>
                <a:stretch>
                  <a:fillRect/>
                </a:stretch>
              </p:blipFill>
              <p:spPr>
                <a:xfrm>
                  <a:off x="3404400" y="5381160"/>
                  <a:ext cx="236160" cy="45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25" name="Ink 24">
                  <a:extLst>
                    <a:ext uri="{FF2B5EF4-FFF2-40B4-BE49-F238E27FC236}">
                      <a16:creationId xmlns:a16="http://schemas.microsoft.com/office/drawing/2014/main" id="{36BC452F-ACDD-C3A4-CB94-389E9757955C}"/>
                    </a:ext>
                  </a:extLst>
                </p14:cNvPr>
                <p14:cNvContentPartPr/>
                <p14:nvPr/>
              </p14:nvContentPartPr>
              <p14:xfrm>
                <a:off x="3897240" y="5233560"/>
                <a:ext cx="222120" cy="513000"/>
              </p14:xfrm>
            </p:contentPart>
          </mc:Choice>
          <mc:Fallback xmlns="">
            <p:pic>
              <p:nvPicPr>
                <p:cNvPr id="25" name="Ink 24">
                  <a:extLst>
                    <a:ext uri="{FF2B5EF4-FFF2-40B4-BE49-F238E27FC236}">
                      <a16:creationId xmlns:a16="http://schemas.microsoft.com/office/drawing/2014/main" id="{36BC452F-ACDD-C3A4-CB94-389E9757955C}"/>
                    </a:ext>
                  </a:extLst>
                </p:cNvPr>
                <p:cNvPicPr/>
                <p:nvPr/>
              </p:nvPicPr>
              <p:blipFill>
                <a:blip r:embed="rId37"/>
                <a:stretch>
                  <a:fillRect/>
                </a:stretch>
              </p:blipFill>
              <p:spPr>
                <a:xfrm>
                  <a:off x="3879600" y="5215560"/>
                  <a:ext cx="257760" cy="548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26" name="Ink 25">
                  <a:extLst>
                    <a:ext uri="{FF2B5EF4-FFF2-40B4-BE49-F238E27FC236}">
                      <a16:creationId xmlns:a16="http://schemas.microsoft.com/office/drawing/2014/main" id="{BEFE38DE-6C45-8C76-9557-4456790A966F}"/>
                    </a:ext>
                  </a:extLst>
                </p14:cNvPr>
                <p14:cNvContentPartPr/>
                <p14:nvPr/>
              </p14:nvContentPartPr>
              <p14:xfrm>
                <a:off x="3840000" y="5499600"/>
                <a:ext cx="267120" cy="65160"/>
              </p14:xfrm>
            </p:contentPart>
          </mc:Choice>
          <mc:Fallback xmlns="">
            <p:pic>
              <p:nvPicPr>
                <p:cNvPr id="26" name="Ink 25">
                  <a:extLst>
                    <a:ext uri="{FF2B5EF4-FFF2-40B4-BE49-F238E27FC236}">
                      <a16:creationId xmlns:a16="http://schemas.microsoft.com/office/drawing/2014/main" id="{BEFE38DE-6C45-8C76-9557-4456790A966F}"/>
                    </a:ext>
                  </a:extLst>
                </p:cNvPr>
                <p:cNvPicPr/>
                <p:nvPr/>
              </p:nvPicPr>
              <p:blipFill>
                <a:blip r:embed="rId39"/>
                <a:stretch>
                  <a:fillRect/>
                </a:stretch>
              </p:blipFill>
              <p:spPr>
                <a:xfrm>
                  <a:off x="3822360" y="5481600"/>
                  <a:ext cx="302760" cy="100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27" name="Ink 26">
                  <a:extLst>
                    <a:ext uri="{FF2B5EF4-FFF2-40B4-BE49-F238E27FC236}">
                      <a16:creationId xmlns:a16="http://schemas.microsoft.com/office/drawing/2014/main" id="{183FE1E0-647A-D300-C579-68F43AC4EA39}"/>
                    </a:ext>
                  </a:extLst>
                </p14:cNvPr>
                <p14:cNvContentPartPr/>
                <p14:nvPr/>
              </p14:nvContentPartPr>
              <p14:xfrm>
                <a:off x="4117560" y="5373600"/>
                <a:ext cx="330480" cy="181440"/>
              </p14:xfrm>
            </p:contentPart>
          </mc:Choice>
          <mc:Fallback xmlns="">
            <p:pic>
              <p:nvPicPr>
                <p:cNvPr id="27" name="Ink 26">
                  <a:extLst>
                    <a:ext uri="{FF2B5EF4-FFF2-40B4-BE49-F238E27FC236}">
                      <a16:creationId xmlns:a16="http://schemas.microsoft.com/office/drawing/2014/main" id="{183FE1E0-647A-D300-C579-68F43AC4EA39}"/>
                    </a:ext>
                  </a:extLst>
                </p:cNvPr>
                <p:cNvPicPr/>
                <p:nvPr/>
              </p:nvPicPr>
              <p:blipFill>
                <a:blip r:embed="rId41"/>
                <a:stretch>
                  <a:fillRect/>
                </a:stretch>
              </p:blipFill>
              <p:spPr>
                <a:xfrm>
                  <a:off x="4099920" y="5355600"/>
                  <a:ext cx="366120" cy="2170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33" name="Ink 32">
                <a:extLst>
                  <a:ext uri="{FF2B5EF4-FFF2-40B4-BE49-F238E27FC236}">
                    <a16:creationId xmlns:a16="http://schemas.microsoft.com/office/drawing/2014/main" id="{741CBD2E-9645-0AFB-4500-B29F7AE3EEB3}"/>
                  </a:ext>
                </a:extLst>
              </p14:cNvPr>
              <p14:cNvContentPartPr/>
              <p14:nvPr/>
            </p14:nvContentPartPr>
            <p14:xfrm>
              <a:off x="4719480" y="5222040"/>
              <a:ext cx="309600" cy="238680"/>
            </p14:xfrm>
          </p:contentPart>
        </mc:Choice>
        <mc:Fallback xmlns="">
          <p:pic>
            <p:nvPicPr>
              <p:cNvPr id="33" name="Ink 32">
                <a:extLst>
                  <a:ext uri="{FF2B5EF4-FFF2-40B4-BE49-F238E27FC236}">
                    <a16:creationId xmlns:a16="http://schemas.microsoft.com/office/drawing/2014/main" id="{741CBD2E-9645-0AFB-4500-B29F7AE3EEB3}"/>
                  </a:ext>
                </a:extLst>
              </p:cNvPr>
              <p:cNvPicPr/>
              <p:nvPr/>
            </p:nvPicPr>
            <p:blipFill>
              <a:blip r:embed="rId43"/>
              <a:stretch>
                <a:fillRect/>
              </a:stretch>
            </p:blipFill>
            <p:spPr>
              <a:xfrm>
                <a:off x="4701840" y="5204400"/>
                <a:ext cx="345240" cy="274320"/>
              </a:xfrm>
              <a:prstGeom prst="rect">
                <a:avLst/>
              </a:prstGeom>
            </p:spPr>
          </p:pic>
        </mc:Fallback>
      </mc:AlternateContent>
      <p:grpSp>
        <p:nvGrpSpPr>
          <p:cNvPr id="39" name="Group 38">
            <a:extLst>
              <a:ext uri="{FF2B5EF4-FFF2-40B4-BE49-F238E27FC236}">
                <a16:creationId xmlns:a16="http://schemas.microsoft.com/office/drawing/2014/main" id="{53E30161-0259-CFD9-DB2B-D682A32C0439}"/>
              </a:ext>
            </a:extLst>
          </p:cNvPr>
          <p:cNvGrpSpPr/>
          <p:nvPr/>
        </p:nvGrpSpPr>
        <p:grpSpPr>
          <a:xfrm>
            <a:off x="4988040" y="4902720"/>
            <a:ext cx="716040" cy="410400"/>
            <a:chOff x="4988040" y="4902720"/>
            <a:chExt cx="716040" cy="410400"/>
          </a:xfrm>
        </p:grpSpPr>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35" name="Ink 34">
                  <a:extLst>
                    <a:ext uri="{FF2B5EF4-FFF2-40B4-BE49-F238E27FC236}">
                      <a16:creationId xmlns:a16="http://schemas.microsoft.com/office/drawing/2014/main" id="{CDD7F77D-D29A-0539-9AD3-9F491E923E5E}"/>
                    </a:ext>
                  </a:extLst>
                </p14:cNvPr>
                <p14:cNvContentPartPr/>
                <p14:nvPr/>
              </p14:nvContentPartPr>
              <p14:xfrm>
                <a:off x="4988040" y="5162280"/>
                <a:ext cx="264960" cy="150840"/>
              </p14:xfrm>
            </p:contentPart>
          </mc:Choice>
          <mc:Fallback xmlns="">
            <p:pic>
              <p:nvPicPr>
                <p:cNvPr id="35" name="Ink 34">
                  <a:extLst>
                    <a:ext uri="{FF2B5EF4-FFF2-40B4-BE49-F238E27FC236}">
                      <a16:creationId xmlns:a16="http://schemas.microsoft.com/office/drawing/2014/main" id="{CDD7F77D-D29A-0539-9AD3-9F491E923E5E}"/>
                    </a:ext>
                  </a:extLst>
                </p:cNvPr>
                <p:cNvPicPr/>
                <p:nvPr/>
              </p:nvPicPr>
              <p:blipFill>
                <a:blip r:embed="rId45"/>
                <a:stretch>
                  <a:fillRect/>
                </a:stretch>
              </p:blipFill>
              <p:spPr>
                <a:xfrm>
                  <a:off x="4970040" y="5144640"/>
                  <a:ext cx="300600" cy="186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36" name="Ink 35">
                  <a:extLst>
                    <a:ext uri="{FF2B5EF4-FFF2-40B4-BE49-F238E27FC236}">
                      <a16:creationId xmlns:a16="http://schemas.microsoft.com/office/drawing/2014/main" id="{45F67CC0-0AA8-7071-E297-173C5111FD0E}"/>
                    </a:ext>
                  </a:extLst>
                </p14:cNvPr>
                <p14:cNvContentPartPr/>
                <p14:nvPr/>
              </p14:nvContentPartPr>
              <p14:xfrm>
                <a:off x="5268480" y="5132400"/>
                <a:ext cx="309240" cy="150480"/>
              </p14:xfrm>
            </p:contentPart>
          </mc:Choice>
          <mc:Fallback xmlns="">
            <p:pic>
              <p:nvPicPr>
                <p:cNvPr id="36" name="Ink 35">
                  <a:extLst>
                    <a:ext uri="{FF2B5EF4-FFF2-40B4-BE49-F238E27FC236}">
                      <a16:creationId xmlns:a16="http://schemas.microsoft.com/office/drawing/2014/main" id="{45F67CC0-0AA8-7071-E297-173C5111FD0E}"/>
                    </a:ext>
                  </a:extLst>
                </p:cNvPr>
                <p:cNvPicPr/>
                <p:nvPr/>
              </p:nvPicPr>
              <p:blipFill>
                <a:blip r:embed="rId47"/>
                <a:stretch>
                  <a:fillRect/>
                </a:stretch>
              </p:blipFill>
              <p:spPr>
                <a:xfrm>
                  <a:off x="5250480" y="5114400"/>
                  <a:ext cx="344880" cy="186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37" name="Ink 36">
                  <a:extLst>
                    <a:ext uri="{FF2B5EF4-FFF2-40B4-BE49-F238E27FC236}">
                      <a16:creationId xmlns:a16="http://schemas.microsoft.com/office/drawing/2014/main" id="{EEA0C762-21AF-154F-4DF7-1397C29F8AAE}"/>
                    </a:ext>
                  </a:extLst>
                </p14:cNvPr>
                <p14:cNvContentPartPr/>
                <p14:nvPr/>
              </p14:nvContentPartPr>
              <p14:xfrm>
                <a:off x="5677800" y="4902720"/>
                <a:ext cx="360" cy="269640"/>
              </p14:xfrm>
            </p:contentPart>
          </mc:Choice>
          <mc:Fallback xmlns="">
            <p:pic>
              <p:nvPicPr>
                <p:cNvPr id="37" name="Ink 36">
                  <a:extLst>
                    <a:ext uri="{FF2B5EF4-FFF2-40B4-BE49-F238E27FC236}">
                      <a16:creationId xmlns:a16="http://schemas.microsoft.com/office/drawing/2014/main" id="{EEA0C762-21AF-154F-4DF7-1397C29F8AAE}"/>
                    </a:ext>
                  </a:extLst>
                </p:cNvPr>
                <p:cNvPicPr/>
                <p:nvPr/>
              </p:nvPicPr>
              <p:blipFill>
                <a:blip r:embed="rId49"/>
                <a:stretch>
                  <a:fillRect/>
                </a:stretch>
              </p:blipFill>
              <p:spPr>
                <a:xfrm>
                  <a:off x="5659800" y="4884720"/>
                  <a:ext cx="36000" cy="305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38" name="Ink 37">
                  <a:extLst>
                    <a:ext uri="{FF2B5EF4-FFF2-40B4-BE49-F238E27FC236}">
                      <a16:creationId xmlns:a16="http://schemas.microsoft.com/office/drawing/2014/main" id="{6BB3E4FE-8823-61DA-83F1-4EAD9348D279}"/>
                    </a:ext>
                  </a:extLst>
                </p14:cNvPr>
                <p14:cNvContentPartPr/>
                <p14:nvPr/>
              </p14:nvContentPartPr>
              <p14:xfrm>
                <a:off x="5703720" y="5242200"/>
                <a:ext cx="360" cy="360"/>
              </p14:xfrm>
            </p:contentPart>
          </mc:Choice>
          <mc:Fallback xmlns="">
            <p:pic>
              <p:nvPicPr>
                <p:cNvPr id="38" name="Ink 37">
                  <a:extLst>
                    <a:ext uri="{FF2B5EF4-FFF2-40B4-BE49-F238E27FC236}">
                      <a16:creationId xmlns:a16="http://schemas.microsoft.com/office/drawing/2014/main" id="{6BB3E4FE-8823-61DA-83F1-4EAD9348D279}"/>
                    </a:ext>
                  </a:extLst>
                </p:cNvPr>
                <p:cNvPicPr/>
                <p:nvPr/>
              </p:nvPicPr>
              <p:blipFill>
                <a:blip r:embed="rId51"/>
                <a:stretch>
                  <a:fillRect/>
                </a:stretch>
              </p:blipFill>
              <p:spPr>
                <a:xfrm>
                  <a:off x="5686080" y="5224200"/>
                  <a:ext cx="36000" cy="36000"/>
                </a:xfrm>
                <a:prstGeom prst="rect">
                  <a:avLst/>
                </a:prstGeom>
              </p:spPr>
            </p:pic>
          </mc:Fallback>
        </mc:AlternateContent>
      </p:grpSp>
    </p:spTree>
    <p:extLst>
      <p:ext uri="{BB962C8B-B14F-4D97-AF65-F5344CB8AC3E}">
        <p14:creationId xmlns:p14="http://schemas.microsoft.com/office/powerpoint/2010/main" val="157317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1FE70-DCA0-4348-D472-F004C2557DCB}"/>
              </a:ext>
            </a:extLst>
          </p:cNvPr>
          <p:cNvSpPr>
            <a:spLocks noGrp="1"/>
          </p:cNvSpPr>
          <p:nvPr>
            <p:ph type="title"/>
          </p:nvPr>
        </p:nvSpPr>
        <p:spPr/>
        <p:txBody>
          <a:bodyPr>
            <a:normAutofit fontScale="90000"/>
          </a:bodyPr>
          <a:lstStyle/>
          <a:p>
            <a:pPr marL="0" indent="0">
              <a:defRPr/>
            </a:pPr>
            <a:r>
              <a:rPr lang="en-US" altLang="en-US" sz="4800" b="1" i="1" dirty="0">
                <a:solidFill>
                  <a:srgbClr val="00B050"/>
                </a:solidFill>
                <a:effectLst>
                  <a:outerShdw blurRad="38100" dist="38100" dir="2700000" algn="tl">
                    <a:srgbClr val="000000">
                      <a:alpha val="43137"/>
                    </a:srgbClr>
                  </a:outerShdw>
                </a:effectLst>
              </a:rPr>
              <a:t>The </a:t>
            </a:r>
            <a:r>
              <a:rPr lang="en-US" altLang="en-US" sz="4400" b="1" i="1" dirty="0">
                <a:solidFill>
                  <a:srgbClr val="00B050"/>
                </a:solidFill>
                <a:effectLst>
                  <a:outerShdw blurRad="38100" dist="38100" dir="2700000" algn="tl">
                    <a:srgbClr val="000000">
                      <a:alpha val="43137"/>
                    </a:srgbClr>
                  </a:outerShdw>
                </a:effectLst>
              </a:rPr>
              <a:t>local government as the property owner…</a:t>
            </a:r>
            <a:r>
              <a:rPr lang="en-US" altLang="en-US" sz="4400" b="1" dirty="0">
                <a:solidFill>
                  <a:srgbClr val="00B050"/>
                </a:solidFill>
                <a:effectLst>
                  <a:outerShdw blurRad="38100" dist="38100" dir="2700000" algn="tl">
                    <a:srgbClr val="000000">
                      <a:alpha val="43137"/>
                    </a:srgbClr>
                  </a:outerShdw>
                </a:effectLst>
              </a:rPr>
              <a:t>	</a:t>
            </a:r>
            <a:r>
              <a:rPr lang="en-US" altLang="en-US" sz="4000" b="1" dirty="0">
                <a:solidFill>
                  <a:srgbClr val="00B050"/>
                </a:solidFill>
                <a:effectLst>
                  <a:outerShdw blurRad="38100" dist="38100" dir="2700000" algn="tl">
                    <a:srgbClr val="000000">
                      <a:alpha val="43137"/>
                    </a:srgbClr>
                  </a:outerShdw>
                </a:effectLst>
              </a:rPr>
              <a:t>A few quick notes…</a:t>
            </a:r>
            <a:br>
              <a:rPr lang="en-US" altLang="en-US" sz="4400" b="1" dirty="0">
                <a:solidFill>
                  <a:schemeClr val="bg1"/>
                </a:solidFill>
                <a:effectLst>
                  <a:outerShdw blurRad="38100" dist="38100" dir="2700000" algn="tl">
                    <a:srgbClr val="000000">
                      <a:alpha val="43137"/>
                    </a:srgbClr>
                  </a:outerShdw>
                </a:effectLst>
              </a:rPr>
            </a:br>
            <a:endParaRPr lang="en-US" dirty="0"/>
          </a:p>
        </p:txBody>
      </p:sp>
      <p:sp>
        <p:nvSpPr>
          <p:cNvPr id="3" name="Content Placeholder 2">
            <a:extLst>
              <a:ext uri="{FF2B5EF4-FFF2-40B4-BE49-F238E27FC236}">
                <a16:creationId xmlns:a16="http://schemas.microsoft.com/office/drawing/2014/main" id="{32A94D46-B900-9D7F-DB3E-BC5ACF3ED6BE}"/>
              </a:ext>
            </a:extLst>
          </p:cNvPr>
          <p:cNvSpPr>
            <a:spLocks noGrp="1"/>
          </p:cNvSpPr>
          <p:nvPr>
            <p:ph idx="1"/>
          </p:nvPr>
        </p:nvSpPr>
        <p:spPr/>
        <p:txBody>
          <a:bodyPr/>
          <a:lstStyle/>
          <a:p>
            <a:r>
              <a:rPr lang="en-US" dirty="0"/>
              <a:t>You should </a:t>
            </a:r>
            <a:r>
              <a:rPr lang="en-US" dirty="0">
                <a:solidFill>
                  <a:schemeClr val="bg1"/>
                </a:solidFill>
                <a:highlight>
                  <a:srgbClr val="FF0000"/>
                </a:highlight>
              </a:rPr>
              <a:t>NOT</a:t>
            </a:r>
            <a:r>
              <a:rPr lang="en-US" dirty="0"/>
              <a:t> have planners acting as lease negotiators for the jurisdiction… you need a strong wall between leasing and zoning.   </a:t>
            </a:r>
            <a:r>
              <a:rPr lang="en-US" b="1" i="1" dirty="0">
                <a:solidFill>
                  <a:srgbClr val="FF0000"/>
                </a:solidFill>
              </a:rPr>
              <a:t>Why, you ask</a:t>
            </a:r>
            <a:r>
              <a:rPr lang="en-US" dirty="0">
                <a:solidFill>
                  <a:srgbClr val="FF0000"/>
                </a:solidFill>
              </a:rPr>
              <a:t>?</a:t>
            </a:r>
          </a:p>
          <a:p>
            <a:endParaRPr lang="en-US" dirty="0"/>
          </a:p>
          <a:p>
            <a:r>
              <a:rPr lang="en-US" dirty="0"/>
              <a:t>Planners…treat the government landlord the same as you would for private landlords and per the local ordinance.  </a:t>
            </a:r>
            <a:r>
              <a:rPr lang="en-US" b="1" i="1" dirty="0">
                <a:solidFill>
                  <a:srgbClr val="FF0000"/>
                </a:solidFill>
              </a:rPr>
              <a:t>Biggest goof</a:t>
            </a:r>
            <a:r>
              <a:rPr lang="en-US" dirty="0">
                <a:solidFill>
                  <a:srgbClr val="FF0000"/>
                </a:solidFill>
              </a:rPr>
              <a:t>?</a:t>
            </a:r>
            <a:r>
              <a:rPr lang="en-US" dirty="0"/>
              <a:t>  Not requiring the City/Town/County Manager or designee to sign a landowner’s authorization!</a:t>
            </a:r>
          </a:p>
        </p:txBody>
      </p:sp>
    </p:spTree>
    <p:extLst>
      <p:ext uri="{BB962C8B-B14F-4D97-AF65-F5344CB8AC3E}">
        <p14:creationId xmlns:p14="http://schemas.microsoft.com/office/powerpoint/2010/main" val="2215163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40000"/>
                <a:lumOff val="60000"/>
              </a:schemeClr>
            </a:gs>
            <a:gs pos="76000">
              <a:schemeClr val="bg1">
                <a:tint val="90000"/>
                <a:shade val="90000"/>
                <a:satMod val="200000"/>
              </a:schemeClr>
            </a:gs>
            <a:gs pos="92000">
              <a:schemeClr val="bg1">
                <a:tint val="90000"/>
                <a:shade val="70000"/>
                <a:satMod val="250000"/>
              </a:schemeClr>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8CA7-7E17-1267-DC47-83EE65235629}"/>
              </a:ext>
            </a:extLst>
          </p:cNvPr>
          <p:cNvSpPr>
            <a:spLocks noGrp="1"/>
          </p:cNvSpPr>
          <p:nvPr>
            <p:ph type="title"/>
          </p:nvPr>
        </p:nvSpPr>
        <p:spPr>
          <a:xfrm>
            <a:off x="481894" y="963438"/>
            <a:ext cx="7886700" cy="1325563"/>
          </a:xfrm>
        </p:spPr>
        <p:txBody>
          <a:bodyPr>
            <a:normAutofit/>
          </a:bodyPr>
          <a:lstStyle/>
          <a:p>
            <a:r>
              <a:rPr lang="en-US" sz="4000" i="1" dirty="0"/>
              <a:t>And now, on to the </a:t>
            </a:r>
            <a:r>
              <a:rPr lang="en-US" sz="4000" i="1" dirty="0">
                <a:solidFill>
                  <a:schemeClr val="accent2">
                    <a:lumMod val="75000"/>
                  </a:schemeClr>
                </a:solidFill>
              </a:rPr>
              <a:t>fun part </a:t>
            </a:r>
            <a:r>
              <a:rPr lang="en-US" sz="4000" i="1" dirty="0"/>
              <a:t>of this presentation… </a:t>
            </a:r>
          </a:p>
        </p:txBody>
      </p:sp>
      <p:pic>
        <p:nvPicPr>
          <p:cNvPr id="7" name="Content Placeholder 6">
            <a:extLst>
              <a:ext uri="{FF2B5EF4-FFF2-40B4-BE49-F238E27FC236}">
                <a16:creationId xmlns:a16="http://schemas.microsoft.com/office/drawing/2014/main" id="{CB4D8439-0E0F-4DE6-81C8-6519AD3716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0034" y="2378075"/>
            <a:ext cx="3117850" cy="3117850"/>
          </a:xfrm>
        </p:spPr>
      </p:pic>
    </p:spTree>
    <p:extLst>
      <p:ext uri="{BB962C8B-B14F-4D97-AF65-F5344CB8AC3E}">
        <p14:creationId xmlns:p14="http://schemas.microsoft.com/office/powerpoint/2010/main" val="610358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B4A0-F0C9-71C5-4011-062EA056171F}"/>
              </a:ext>
            </a:extLst>
          </p:cNvPr>
          <p:cNvSpPr>
            <a:spLocks noGrp="1"/>
          </p:cNvSpPr>
          <p:nvPr>
            <p:ph type="title"/>
          </p:nvPr>
        </p:nvSpPr>
        <p:spPr/>
        <p:txBody>
          <a:bodyPr>
            <a:noAutofit/>
          </a:bodyPr>
          <a:lstStyle/>
          <a:p>
            <a:pPr marL="0" indent="0">
              <a:defRPr/>
            </a:pPr>
            <a:r>
              <a:rPr lang="en-US" altLang="en-US" sz="2000" b="1" i="1" dirty="0">
                <a:solidFill>
                  <a:srgbClr val="0070C0"/>
                </a:solidFill>
                <a:effectLst>
                  <a:outerShdw blurRad="38100" dist="38100" dir="2700000" algn="tl">
                    <a:srgbClr val="000000">
                      <a:alpha val="43137"/>
                    </a:srgbClr>
                  </a:outerShdw>
                </a:effectLst>
              </a:rPr>
              <a:t>Guide:</a:t>
            </a:r>
            <a:br>
              <a:rPr lang="en-US" altLang="en-US" sz="2000" b="1" i="1" dirty="0">
                <a:solidFill>
                  <a:srgbClr val="0070C0"/>
                </a:solidFill>
                <a:effectLst>
                  <a:outerShdw blurRad="38100" dist="38100" dir="2700000" algn="tl">
                    <a:srgbClr val="000000">
                      <a:alpha val="43137"/>
                    </a:srgbClr>
                  </a:outerShdw>
                </a:effectLst>
              </a:rPr>
            </a:br>
            <a:br>
              <a:rPr lang="en-US" altLang="en-US" sz="2000" b="1" i="1" dirty="0">
                <a:solidFill>
                  <a:srgbClr val="0070C0"/>
                </a:solidFill>
                <a:effectLst>
                  <a:outerShdw blurRad="38100" dist="38100" dir="2700000" algn="tl">
                    <a:srgbClr val="000000">
                      <a:alpha val="43137"/>
                    </a:srgbClr>
                  </a:outerShdw>
                </a:effectLst>
              </a:rPr>
            </a:br>
            <a:r>
              <a:rPr lang="en-US" altLang="en-US" sz="2000" b="1" i="1" dirty="0">
                <a:solidFill>
                  <a:srgbClr val="0070C0"/>
                </a:solidFill>
                <a:effectLst>
                  <a:outerShdw blurRad="38100" dist="38100" dir="2700000" algn="tl">
                    <a:srgbClr val="000000">
                      <a:alpha val="43137"/>
                    </a:srgbClr>
                  </a:outerShdw>
                </a:effectLst>
              </a:rPr>
              <a:t>The local government as the permit agency</a:t>
            </a:r>
            <a:br>
              <a:rPr lang="en-US" altLang="en-US" sz="2000" b="1" i="1" dirty="0">
                <a:solidFill>
                  <a:srgbClr val="0070C0"/>
                </a:solidFill>
                <a:effectLst>
                  <a:outerShdw blurRad="38100" dist="38100" dir="2700000" algn="tl">
                    <a:srgbClr val="000000">
                      <a:alpha val="43137"/>
                    </a:srgbClr>
                  </a:outerShdw>
                </a:effectLst>
              </a:rPr>
            </a:br>
            <a:r>
              <a:rPr lang="en-US" altLang="en-US" sz="2000" b="1" dirty="0">
                <a:solidFill>
                  <a:srgbClr val="0070C0"/>
                </a:solidFill>
                <a:effectLst>
                  <a:outerShdw blurRad="38100" dist="38100" dir="2700000" algn="tl">
                    <a:srgbClr val="000000">
                      <a:alpha val="43137"/>
                    </a:srgbClr>
                  </a:outerShdw>
                </a:effectLst>
              </a:rPr>
              <a:t>	Pesky federal laws and regulations</a:t>
            </a:r>
            <a:br>
              <a:rPr lang="en-US" altLang="en-US" sz="2000" b="1" dirty="0">
                <a:solidFill>
                  <a:srgbClr val="0070C0"/>
                </a:solidFill>
                <a:effectLst>
                  <a:outerShdw blurRad="38100" dist="38100" dir="2700000" algn="tl">
                    <a:srgbClr val="000000">
                      <a:alpha val="43137"/>
                    </a:srgbClr>
                  </a:outerShdw>
                </a:effectLst>
              </a:rPr>
            </a:br>
            <a:r>
              <a:rPr lang="en-US" altLang="en-US" sz="2000" b="1" dirty="0">
                <a:solidFill>
                  <a:srgbClr val="0070C0"/>
                </a:solidFill>
                <a:effectLst>
                  <a:outerShdw blurRad="38100" dist="38100" dir="2700000" algn="tl">
                    <a:srgbClr val="000000">
                      <a:alpha val="43137"/>
                    </a:srgbClr>
                  </a:outerShdw>
                </a:effectLst>
              </a:rPr>
              <a:t>	Even more pesky state laws</a:t>
            </a:r>
            <a:br>
              <a:rPr lang="en-US" altLang="en-US" sz="2000" b="1" dirty="0">
                <a:solidFill>
                  <a:srgbClr val="0070C0"/>
                </a:solidFill>
                <a:effectLst>
                  <a:outerShdw blurRad="38100" dist="38100" dir="2700000" algn="tl">
                    <a:srgbClr val="000000">
                      <a:alpha val="43137"/>
                    </a:srgbClr>
                  </a:outerShdw>
                </a:effectLst>
              </a:rPr>
            </a:br>
            <a:endParaRPr lang="en-US" sz="2000" dirty="0">
              <a:solidFill>
                <a:srgbClr val="0070C0"/>
              </a:solidFill>
            </a:endParaRPr>
          </a:p>
        </p:txBody>
      </p:sp>
      <p:pic>
        <p:nvPicPr>
          <p:cNvPr id="7" name="Content Placeholder 6" descr="A picture containing sky, building, outdoor, old&#10;&#10;Description automatically generated">
            <a:extLst>
              <a:ext uri="{FF2B5EF4-FFF2-40B4-BE49-F238E27FC236}">
                <a16:creationId xmlns:a16="http://schemas.microsoft.com/office/drawing/2014/main" id="{B8C53553-8D05-FDB1-3622-D16A83066E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801784" cy="4351338"/>
          </a:xfrm>
        </p:spPr>
      </p:pic>
      <p:pic>
        <p:nvPicPr>
          <p:cNvPr id="9" name="Picture 8" descr="A picture containing outdoor, building&#10;&#10;Description automatically generated">
            <a:extLst>
              <a:ext uri="{FF2B5EF4-FFF2-40B4-BE49-F238E27FC236}">
                <a16:creationId xmlns:a16="http://schemas.microsoft.com/office/drawing/2014/main" id="{3C64C653-635A-A993-EA00-F13ED1337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670" y="3481252"/>
            <a:ext cx="4502330" cy="3376748"/>
          </a:xfrm>
          <a:prstGeom prst="rect">
            <a:avLst/>
          </a:prstGeom>
        </p:spPr>
      </p:pic>
      <p:sp>
        <p:nvSpPr>
          <p:cNvPr id="11" name="TextBox 10">
            <a:extLst>
              <a:ext uri="{FF2B5EF4-FFF2-40B4-BE49-F238E27FC236}">
                <a16:creationId xmlns:a16="http://schemas.microsoft.com/office/drawing/2014/main" id="{F38D4C1B-4D4D-91D1-1728-FAAF4B92CBD7}"/>
              </a:ext>
            </a:extLst>
          </p:cNvPr>
          <p:cNvSpPr txBox="1"/>
          <p:nvPr/>
        </p:nvSpPr>
        <p:spPr>
          <a:xfrm>
            <a:off x="5913119" y="363198"/>
            <a:ext cx="3339737" cy="2677656"/>
          </a:xfrm>
          <a:prstGeom prst="rect">
            <a:avLst/>
          </a:prstGeom>
          <a:noFill/>
        </p:spPr>
        <p:txBody>
          <a:bodyPr wrap="square">
            <a:spAutoFit/>
          </a:bodyPr>
          <a:lstStyle/>
          <a:p>
            <a:pPr marL="0" indent="0">
              <a:buFont typeface="Arial" panose="020B0604020202020204" pitchFamily="34" charset="0"/>
              <a:buNone/>
              <a:defRPr/>
            </a:pPr>
            <a:r>
              <a:rPr lang="en-US" altLang="en-US" sz="2000" b="1" i="1" dirty="0">
                <a:solidFill>
                  <a:srgbClr val="0070C0"/>
                </a:solidFill>
                <a:effectLst>
                  <a:outerShdw blurRad="38100" dist="38100" dir="2700000" algn="tl">
                    <a:srgbClr val="000000">
                      <a:alpha val="43137"/>
                    </a:srgbClr>
                  </a:outerShdw>
                </a:effectLst>
              </a:rPr>
              <a:t>Guide:</a:t>
            </a:r>
          </a:p>
          <a:p>
            <a:pPr marL="0" indent="0">
              <a:buFont typeface="Arial" panose="020B0604020202020204" pitchFamily="34" charset="0"/>
              <a:buNone/>
              <a:defRPr/>
            </a:pPr>
            <a:endParaRPr lang="en-US" altLang="en-US" sz="2000" b="1" i="1" dirty="0">
              <a:solidFill>
                <a:srgbClr val="0070C0"/>
              </a:solidFill>
              <a:effectLst>
                <a:outerShdw blurRad="38100" dist="38100" dir="2700000" algn="tl">
                  <a:srgbClr val="000000">
                    <a:alpha val="43137"/>
                  </a:srgbClr>
                </a:outerShdw>
              </a:effectLst>
            </a:endParaRPr>
          </a:p>
          <a:p>
            <a:pPr marL="0" indent="0">
              <a:buFont typeface="Arial" panose="020B0604020202020204" pitchFamily="34" charset="0"/>
              <a:buNone/>
              <a:defRPr/>
            </a:pPr>
            <a:r>
              <a:rPr lang="en-US" altLang="en-US" sz="2000" b="1" i="1" dirty="0">
                <a:solidFill>
                  <a:srgbClr val="0070C0"/>
                </a:solidFill>
                <a:effectLst>
                  <a:outerShdw blurRad="38100" dist="38100" dir="2700000" algn="tl">
                    <a:srgbClr val="000000">
                      <a:alpha val="43137"/>
                    </a:srgbClr>
                  </a:outerShdw>
                </a:effectLst>
              </a:rPr>
              <a:t>The </a:t>
            </a:r>
            <a:r>
              <a:rPr lang="en-US" altLang="en-US" sz="1800" b="1" i="1" dirty="0">
                <a:solidFill>
                  <a:srgbClr val="0070C0"/>
                </a:solidFill>
                <a:effectLst>
                  <a:outerShdw blurRad="38100" dist="38100" dir="2700000" algn="tl">
                    <a:srgbClr val="000000">
                      <a:alpha val="43137"/>
                    </a:srgbClr>
                  </a:outerShdw>
                </a:effectLst>
              </a:rPr>
              <a:t>local government as the permit agency</a:t>
            </a:r>
          </a:p>
          <a:p>
            <a:pPr marL="0" indent="0">
              <a:buFont typeface="Arial" panose="020B0604020202020204" pitchFamily="34" charset="0"/>
              <a:buNone/>
              <a:defRPr/>
            </a:pPr>
            <a:endParaRPr lang="en-US" altLang="en-US" b="1" dirty="0">
              <a:solidFill>
                <a:srgbClr val="0070C0"/>
              </a:solidFill>
              <a:effectLst>
                <a:outerShdw blurRad="38100" dist="38100" dir="2700000" algn="tl">
                  <a:srgbClr val="000000">
                    <a:alpha val="43137"/>
                  </a:srgbClr>
                </a:outerShdw>
              </a:effectLst>
            </a:endParaRPr>
          </a:p>
          <a:p>
            <a:pPr marL="0" indent="0">
              <a:buFont typeface="Arial" panose="020B0604020202020204" pitchFamily="34" charset="0"/>
              <a:buNone/>
              <a:defRPr/>
            </a:pPr>
            <a:r>
              <a:rPr lang="en-US" altLang="en-US" sz="1800" b="1" dirty="0">
                <a:solidFill>
                  <a:srgbClr val="0070C0"/>
                </a:solidFill>
                <a:effectLst>
                  <a:outerShdw blurRad="38100" dist="38100" dir="2700000" algn="tl">
                    <a:srgbClr val="000000">
                      <a:alpha val="43137"/>
                    </a:srgbClr>
                  </a:outerShdw>
                </a:effectLst>
              </a:rPr>
              <a:t>Pesky federal laws and regulations</a:t>
            </a:r>
          </a:p>
          <a:p>
            <a:pPr marL="0" indent="0">
              <a:buFont typeface="Arial" panose="020B0604020202020204" pitchFamily="34" charset="0"/>
              <a:buNone/>
              <a:defRPr/>
            </a:pPr>
            <a:endParaRPr lang="en-US" altLang="en-US" sz="1800" b="1" dirty="0">
              <a:solidFill>
                <a:srgbClr val="0070C0"/>
              </a:solidFill>
              <a:effectLst>
                <a:outerShdw blurRad="38100" dist="38100" dir="2700000" algn="tl">
                  <a:srgbClr val="000000">
                    <a:alpha val="43137"/>
                  </a:srgbClr>
                </a:outerShdw>
              </a:effectLst>
            </a:endParaRPr>
          </a:p>
          <a:p>
            <a:pPr marL="0" indent="0">
              <a:buFont typeface="Arial" panose="020B0604020202020204" pitchFamily="34" charset="0"/>
              <a:buNone/>
              <a:defRPr/>
            </a:pPr>
            <a:r>
              <a:rPr lang="en-US" altLang="en-US" sz="1800" b="1" dirty="0">
                <a:solidFill>
                  <a:srgbClr val="0070C0"/>
                </a:solidFill>
                <a:effectLst>
                  <a:outerShdw blurRad="38100" dist="38100" dir="2700000" algn="tl">
                    <a:srgbClr val="000000">
                      <a:alpha val="43137"/>
                    </a:srgbClr>
                  </a:outerShdw>
                </a:effectLst>
              </a:rPr>
              <a:t>Even more pesky state laws</a:t>
            </a:r>
          </a:p>
        </p:txBody>
      </p:sp>
      <p:sp>
        <p:nvSpPr>
          <p:cNvPr id="13" name="TextBox 12">
            <a:extLst>
              <a:ext uri="{FF2B5EF4-FFF2-40B4-BE49-F238E27FC236}">
                <a16:creationId xmlns:a16="http://schemas.microsoft.com/office/drawing/2014/main" id="{91F93023-6790-570C-406E-B20288DC5D82}"/>
              </a:ext>
            </a:extLst>
          </p:cNvPr>
          <p:cNvSpPr txBox="1"/>
          <p:nvPr/>
        </p:nvSpPr>
        <p:spPr>
          <a:xfrm>
            <a:off x="184332" y="5130429"/>
            <a:ext cx="4624250" cy="677108"/>
          </a:xfrm>
          <a:prstGeom prst="rect">
            <a:avLst/>
          </a:prstGeom>
          <a:noFill/>
        </p:spPr>
        <p:txBody>
          <a:bodyPr wrap="square">
            <a:spAutoFit/>
          </a:bodyPr>
          <a:lstStyle/>
          <a:p>
            <a:pPr marL="0" indent="0">
              <a:buFont typeface="Arial" panose="020B0604020202020204" pitchFamily="34" charset="0"/>
              <a:buNone/>
              <a:defRPr/>
            </a:pPr>
            <a:r>
              <a:rPr lang="en-US" altLang="en-US" sz="2000" b="1" i="1" dirty="0">
                <a:solidFill>
                  <a:srgbClr val="0070C0"/>
                </a:solidFill>
                <a:effectLst>
                  <a:outerShdw blurRad="38100" dist="38100" dir="2700000" algn="tl">
                    <a:srgbClr val="000000">
                      <a:alpha val="43137"/>
                    </a:srgbClr>
                  </a:outerShdw>
                </a:effectLst>
              </a:rPr>
              <a:t>Closing out: Special notes when the </a:t>
            </a:r>
            <a:r>
              <a:rPr lang="en-US" altLang="en-US" sz="1800" b="1" i="1" dirty="0">
                <a:solidFill>
                  <a:srgbClr val="0070C0"/>
                </a:solidFill>
                <a:effectLst>
                  <a:outerShdw blurRad="38100" dist="38100" dir="2700000" algn="tl">
                    <a:srgbClr val="000000">
                      <a:alpha val="43137"/>
                    </a:srgbClr>
                  </a:outerShdw>
                </a:effectLst>
              </a:rPr>
              <a:t>local government as the property owner</a:t>
            </a:r>
            <a:endParaRPr lang="en-US" altLang="en-US" sz="18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2845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323E2-56BF-8839-286E-C76420F2E97E}"/>
              </a:ext>
            </a:extLst>
          </p:cNvPr>
          <p:cNvSpPr>
            <a:spLocks noGrp="1"/>
          </p:cNvSpPr>
          <p:nvPr>
            <p:ph type="title"/>
          </p:nvPr>
        </p:nvSpPr>
        <p:spPr/>
        <p:txBody>
          <a:bodyPr/>
          <a:lstStyle/>
          <a:p>
            <a:endParaRPr lang="en-US" dirty="0"/>
          </a:p>
        </p:txBody>
      </p:sp>
      <p:pic>
        <p:nvPicPr>
          <p:cNvPr id="5" name="Content Placeholder 4" descr="A picture containing sky, outdoor, nature&#10;&#10;Description automatically generated">
            <a:extLst>
              <a:ext uri="{FF2B5EF4-FFF2-40B4-BE49-F238E27FC236}">
                <a16:creationId xmlns:a16="http://schemas.microsoft.com/office/drawing/2014/main" id="{775ACE1E-876B-E9DB-E7E1-CC1CBB9930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0228" y="0"/>
            <a:ext cx="14606720" cy="6908800"/>
          </a:xfrm>
        </p:spPr>
      </p:pic>
    </p:spTree>
    <p:extLst>
      <p:ext uri="{BB962C8B-B14F-4D97-AF65-F5344CB8AC3E}">
        <p14:creationId xmlns:p14="http://schemas.microsoft.com/office/powerpoint/2010/main" val="1235622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57000">
              <a:schemeClr val="accent2">
                <a:lumMod val="60000"/>
                <a:lumOff val="40000"/>
              </a:schemeClr>
            </a:gs>
            <a:gs pos="76000">
              <a:schemeClr val="bg1">
                <a:tint val="90000"/>
                <a:shade val="90000"/>
                <a:satMod val="200000"/>
              </a:schemeClr>
            </a:gs>
            <a:gs pos="92000">
              <a:schemeClr val="bg1">
                <a:tint val="90000"/>
                <a:shade val="70000"/>
                <a:satMod val="25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5BE3-1CBE-4886-9215-C9954E7AB02D}"/>
              </a:ext>
            </a:extLst>
          </p:cNvPr>
          <p:cNvSpPr>
            <a:spLocks noGrp="1"/>
          </p:cNvSpPr>
          <p:nvPr>
            <p:ph type="title"/>
          </p:nvPr>
        </p:nvSpPr>
        <p:spPr/>
        <p:txBody>
          <a:bodyPr/>
          <a:lstStyle/>
          <a:p>
            <a:pPr algn="ctr"/>
            <a:r>
              <a:rPr lang="en-US" i="1" dirty="0">
                <a:latin typeface="Times New Roman" panose="02020603050405020304" pitchFamily="18" charset="0"/>
                <a:cs typeface="Times New Roman" panose="02020603050405020304" pitchFamily="18" charset="0"/>
              </a:rPr>
              <a:t>Pictures, Regs, &amp; Applications- </a:t>
            </a:r>
            <a:br>
              <a:rPr lang="en-US" i="1" dirty="0">
                <a:latin typeface="Times New Roman" panose="02020603050405020304" pitchFamily="18" charset="0"/>
                <a:cs typeface="Times New Roman" panose="02020603050405020304" pitchFamily="18" charset="0"/>
              </a:rPr>
            </a:br>
            <a:r>
              <a:rPr lang="en-US" i="1" dirty="0">
                <a:latin typeface="Times New Roman" panose="02020603050405020304" pitchFamily="18" charset="0"/>
                <a:cs typeface="Times New Roman" panose="02020603050405020304" pitchFamily="18" charset="0"/>
              </a:rPr>
              <a:t>Oh, my!</a:t>
            </a:r>
          </a:p>
        </p:txBody>
      </p:sp>
      <p:sp>
        <p:nvSpPr>
          <p:cNvPr id="3" name="Content Placeholder 2">
            <a:extLst>
              <a:ext uri="{FF2B5EF4-FFF2-40B4-BE49-F238E27FC236}">
                <a16:creationId xmlns:a16="http://schemas.microsoft.com/office/drawing/2014/main" id="{B7FC8BE5-0875-48D9-8933-F580311A95F0}"/>
              </a:ext>
            </a:extLst>
          </p:cNvPr>
          <p:cNvSpPr>
            <a:spLocks noGrp="1"/>
          </p:cNvSpPr>
          <p:nvPr>
            <p:ph idx="1"/>
          </p:nvPr>
        </p:nvSpPr>
        <p:spPr>
          <a:xfrm>
            <a:off x="944945" y="2154620"/>
            <a:ext cx="7254109" cy="4043363"/>
          </a:xfrm>
        </p:spPr>
        <p:txBody>
          <a:bodyPr>
            <a:normAutofit/>
          </a:bodyPr>
          <a:lstStyle/>
          <a:p>
            <a:r>
              <a:rPr lang="en-US" dirty="0">
                <a:latin typeface="Times New Roman" panose="02020603050405020304" pitchFamily="18" charset="0"/>
                <a:cs typeface="Times New Roman" panose="02020603050405020304" pitchFamily="18" charset="0"/>
              </a:rPr>
              <a:t>Types of Wireless Sites</a:t>
            </a:r>
          </a:p>
          <a:p>
            <a:pPr lvl="1"/>
            <a:r>
              <a:rPr lang="en-US" dirty="0">
                <a:latin typeface="Times New Roman" panose="02020603050405020304" pitchFamily="18" charset="0"/>
                <a:cs typeface="Times New Roman" panose="02020603050405020304" pitchFamily="18" charset="0"/>
              </a:rPr>
              <a:t>Macro-sites (cell towers)</a:t>
            </a:r>
          </a:p>
          <a:p>
            <a:pPr lvl="1"/>
            <a:r>
              <a:rPr lang="en-US" dirty="0">
                <a:latin typeface="Times New Roman" panose="02020603050405020304" pitchFamily="18" charset="0"/>
                <a:cs typeface="Times New Roman" panose="02020603050405020304" pitchFamily="18" charset="0"/>
              </a:rPr>
              <a:t>Concealed/Camouflaged vs. Non-Concealed</a:t>
            </a:r>
          </a:p>
          <a:p>
            <a:pPr lvl="1"/>
            <a:r>
              <a:rPr lang="en-US" dirty="0">
                <a:latin typeface="Times New Roman" panose="02020603050405020304" pitchFamily="18" charset="0"/>
                <a:cs typeface="Times New Roman" panose="02020603050405020304" pitchFamily="18" charset="0"/>
              </a:rPr>
              <a:t>Small Cells</a:t>
            </a:r>
          </a:p>
          <a:p>
            <a:r>
              <a:rPr lang="en-US" dirty="0">
                <a:latin typeface="Times New Roman" panose="02020603050405020304" pitchFamily="18" charset="0"/>
                <a:cs typeface="Times New Roman" panose="02020603050405020304" pitchFamily="18" charset="0"/>
              </a:rPr>
              <a:t>Albuquerque’s Local Regulations</a:t>
            </a:r>
          </a:p>
          <a:p>
            <a:r>
              <a:rPr lang="en-US" dirty="0">
                <a:latin typeface="Times New Roman" panose="02020603050405020304" pitchFamily="18" charset="0"/>
                <a:cs typeface="Times New Roman" panose="02020603050405020304" pitchFamily="18" charset="0"/>
              </a:rPr>
              <a:t>Application Management</a:t>
            </a:r>
          </a:p>
          <a:p>
            <a:r>
              <a:rPr lang="en-US" dirty="0">
                <a:latin typeface="Times New Roman" panose="02020603050405020304" pitchFamily="18" charset="0"/>
                <a:cs typeface="Times New Roman" panose="02020603050405020304" pitchFamily="18" charset="0"/>
              </a:rPr>
              <a:t>Decisions</a:t>
            </a:r>
          </a:p>
        </p:txBody>
      </p:sp>
      <p:pic>
        <p:nvPicPr>
          <p:cNvPr id="12" name="Picture 11">
            <a:extLst>
              <a:ext uri="{FF2B5EF4-FFF2-40B4-BE49-F238E27FC236}">
                <a16:creationId xmlns:a16="http://schemas.microsoft.com/office/drawing/2014/main" id="{61C1B360-68AA-4767-BBE8-E906CAD30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00">
            <a:off x="6239423" y="4190124"/>
            <a:ext cx="2410375" cy="1807781"/>
          </a:xfrm>
          <a:prstGeom prst="rect">
            <a:avLst/>
          </a:prstGeom>
        </p:spPr>
      </p:pic>
    </p:spTree>
    <p:extLst>
      <p:ext uri="{BB962C8B-B14F-4D97-AF65-F5344CB8AC3E}">
        <p14:creationId xmlns:p14="http://schemas.microsoft.com/office/powerpoint/2010/main" val="1150733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9144000" cy="960699"/>
          </a:xfrm>
        </p:spPr>
        <p:txBody>
          <a:bodyPr/>
          <a:lstStyle/>
          <a:p>
            <a:pPr algn="l"/>
            <a:br>
              <a:rPr lang="en-US" sz="4400" dirty="0"/>
            </a:br>
            <a:br>
              <a:rPr lang="en-US" sz="4400" dirty="0"/>
            </a:br>
            <a:r>
              <a:rPr lang="en-US" sz="4200" i="1" dirty="0">
                <a:latin typeface="Times New Roman" panose="02020603050405020304" pitchFamily="18" charset="0"/>
                <a:cs typeface="Times New Roman" panose="02020603050405020304" pitchFamily="18" charset="0"/>
              </a:rPr>
              <a:t>Types of WTFs… or </a:t>
            </a:r>
            <a:r>
              <a:rPr lang="en-US" sz="4200" i="1" dirty="0">
                <a:solidFill>
                  <a:schemeClr val="tx1">
                    <a:lumMod val="85000"/>
                    <a:lumOff val="15000"/>
                  </a:schemeClr>
                </a:solidFill>
                <a:latin typeface="Times New Roman" panose="02020603050405020304" pitchFamily="18" charset="0"/>
                <a:cs typeface="Times New Roman" panose="02020603050405020304" pitchFamily="18" charset="0"/>
              </a:rPr>
              <a:t>Can I See You Now? </a:t>
            </a:r>
            <a:endParaRPr lang="en-US" sz="4200"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13678" y="1860332"/>
            <a:ext cx="8229600" cy="4201722"/>
          </a:xfrm>
        </p:spPr>
        <p:txBody>
          <a:bodyPr>
            <a:normAutofit/>
          </a:bodyPr>
          <a:lstStyle/>
          <a:p>
            <a:pPr marL="0" indent="0">
              <a:buNone/>
            </a:pP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Basically, there are two types of macro </a:t>
            </a:r>
          </a:p>
          <a:p>
            <a:pPr marL="0" indent="0">
              <a:buNone/>
            </a:pP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sites: </a:t>
            </a:r>
          </a:p>
          <a:p>
            <a:pPr marL="0" indent="0">
              <a:buNone/>
            </a:pPr>
            <a:endParaRPr lang="en-US" sz="1600"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Non-camouflaged aka “Non-concealed”</a:t>
            </a:r>
          </a:p>
          <a:p>
            <a:pPr marL="0" indent="0">
              <a:spcAft>
                <a:spcPts val="1200"/>
              </a:spcAft>
              <a:buNone/>
            </a:pP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Ex. Arrays, Lattice Towers </a:t>
            </a:r>
            <a:endParaRPr lang="en-US" sz="1900"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Camouflaged aka “Stealth”  or “Concealed”</a:t>
            </a:r>
          </a:p>
          <a:p>
            <a:pPr marL="0" indent="0">
              <a:buNone/>
            </a:pP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Ex. Fake trees, crosses, flag poles, building 	additions</a:t>
            </a:r>
          </a:p>
          <a:p>
            <a:pPr marL="0" indent="0">
              <a:buNone/>
            </a:pPr>
            <a:endParaRPr lang="en-US" sz="1700" dirty="0">
              <a:solidFill>
                <a:schemeClr val="tx1">
                  <a:lumMod val="85000"/>
                  <a:lumOff val="15000"/>
                </a:schemeClr>
              </a:solidFill>
              <a:latin typeface="+mn-lt"/>
            </a:endParaRPr>
          </a:p>
          <a:p>
            <a:pPr marL="0" indent="0">
              <a:buNone/>
            </a:pPr>
            <a:endParaRPr lang="en-US" sz="2800" dirty="0">
              <a:solidFill>
                <a:schemeClr val="tx1">
                  <a:lumMod val="85000"/>
                  <a:lumOff val="15000"/>
                </a:schemeClr>
              </a:solidFill>
              <a:latin typeface="+mn-lt"/>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440658-2708-4764-91A6-1D813E743C76}" type="slidenum">
              <a:rPr kumimoji="0" lang="en-US" sz="1200" b="0" i="0" u="none" strike="noStrike" kern="1200" cap="none" spc="0" normalizeH="0" baseline="0" noProof="0" smtClean="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p:txBody>
      </p:sp>
      <p:pic>
        <p:nvPicPr>
          <p:cNvPr id="8" name="Picture 7">
            <a:extLst>
              <a:ext uri="{FF2B5EF4-FFF2-40B4-BE49-F238E27FC236}">
                <a16:creationId xmlns:a16="http://schemas.microsoft.com/office/drawing/2014/main" id="{1FE80D95-E1E7-4F36-8DE1-0963B5916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60000">
            <a:off x="6549927" y="1883009"/>
            <a:ext cx="2223527" cy="1667645"/>
          </a:xfrm>
          <a:prstGeom prst="rect">
            <a:avLst/>
          </a:prstGeom>
        </p:spPr>
      </p:pic>
    </p:spTree>
    <p:extLst>
      <p:ext uri="{BB962C8B-B14F-4D97-AF65-F5344CB8AC3E}">
        <p14:creationId xmlns:p14="http://schemas.microsoft.com/office/powerpoint/2010/main" val="1734367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A6F3-D71B-415C-A4F7-C693C8C6B61C}"/>
              </a:ext>
            </a:extLst>
          </p:cNvPr>
          <p:cNvSpPr>
            <a:spLocks noGrp="1"/>
          </p:cNvSpPr>
          <p:nvPr>
            <p:ph type="title"/>
          </p:nvPr>
        </p:nvSpPr>
        <p:spPr>
          <a:gradFill>
            <a:gsLst>
              <a:gs pos="50000">
                <a:schemeClr val="accent2">
                  <a:lumMod val="60000"/>
                  <a:lumOff val="40000"/>
                </a:schemeClr>
              </a:gs>
              <a:gs pos="76000">
                <a:schemeClr val="bg1">
                  <a:tint val="90000"/>
                  <a:shade val="90000"/>
                  <a:satMod val="200000"/>
                </a:schemeClr>
              </a:gs>
              <a:gs pos="92000">
                <a:schemeClr val="bg1">
                  <a:tint val="90000"/>
                  <a:shade val="70000"/>
                  <a:satMod val="250000"/>
                </a:schemeClr>
              </a:gs>
            </a:gsLst>
            <a:lin ang="2700000" scaled="1"/>
          </a:gradFill>
        </p:spPr>
        <p:txBody>
          <a:bodyPr/>
          <a:lstStyle/>
          <a:p>
            <a:pPr algn="ctr"/>
            <a:r>
              <a:rPr lang="en-US" dirty="0">
                <a:latin typeface="Times New Roman" panose="02020603050405020304" pitchFamily="18" charset="0"/>
                <a:cs typeface="Times New Roman" panose="02020603050405020304" pitchFamily="18" charset="0"/>
              </a:rPr>
              <a:t>The Good, The Bad, and The Ugly- </a:t>
            </a:r>
            <a:r>
              <a:rPr lang="en-US" sz="4000" dirty="0">
                <a:latin typeface="Times New Roman" panose="02020603050405020304" pitchFamily="18" charset="0"/>
                <a:cs typeface="Times New Roman" panose="02020603050405020304" pitchFamily="18" charset="0"/>
              </a:rPr>
              <a:t>Part 1: Good=Not Awful</a:t>
            </a:r>
          </a:p>
        </p:txBody>
      </p:sp>
      <p:pic>
        <p:nvPicPr>
          <p:cNvPr id="4" name="Content Placeholder 3">
            <a:extLst>
              <a:ext uri="{FF2B5EF4-FFF2-40B4-BE49-F238E27FC236}">
                <a16:creationId xmlns:a16="http://schemas.microsoft.com/office/drawing/2014/main" id="{F2690300-9ED8-4C90-B5E6-8441DCD23C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4152" y="2019245"/>
            <a:ext cx="2722179" cy="2041634"/>
          </a:xfrm>
          <a:prstGeom prst="rect">
            <a:avLst/>
          </a:prstGeom>
        </p:spPr>
      </p:pic>
      <p:pic>
        <p:nvPicPr>
          <p:cNvPr id="9" name="Content Placeholder 9">
            <a:extLst>
              <a:ext uri="{FF2B5EF4-FFF2-40B4-BE49-F238E27FC236}">
                <a16:creationId xmlns:a16="http://schemas.microsoft.com/office/drawing/2014/main" id="{FB11D1F5-9444-48A2-93BC-6D4C94CC7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92" y="1876096"/>
            <a:ext cx="2349063" cy="2914401"/>
          </a:xfrm>
          <a:prstGeom prst="rect">
            <a:avLst/>
          </a:prstGeom>
        </p:spPr>
      </p:pic>
      <p:pic>
        <p:nvPicPr>
          <p:cNvPr id="11" name="Picture 2" descr="cells_oceanside_womensclub_20091208_amtower_vzw_DSC_0118.jpg">
            <a:extLst>
              <a:ext uri="{FF2B5EF4-FFF2-40B4-BE49-F238E27FC236}">
                <a16:creationId xmlns:a16="http://schemas.microsoft.com/office/drawing/2014/main" id="{349A50C4-BDF1-4F6A-98FF-9AA68EF642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0476" y="4389435"/>
            <a:ext cx="3200400" cy="22668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D0E219-F5BB-F28C-7821-C3FE811B6C38}"/>
              </a:ext>
            </a:extLst>
          </p:cNvPr>
          <p:cNvSpPr txBox="1"/>
          <p:nvPr/>
        </p:nvSpPr>
        <p:spPr>
          <a:xfrm>
            <a:off x="6431536" y="5153519"/>
            <a:ext cx="2392514" cy="923330"/>
          </a:xfrm>
          <a:prstGeom prst="rect">
            <a:avLst/>
          </a:prstGeom>
          <a:noFill/>
        </p:spPr>
        <p:txBody>
          <a:bodyPr wrap="none" rtlCol="0">
            <a:spAutoFit/>
          </a:bodyPr>
          <a:lstStyle/>
          <a:p>
            <a:r>
              <a:rPr lang="en-US" sz="1200" dirty="0">
                <a:effectLst/>
              </a:rPr>
              <a:t>‘I think that I shall never see </a:t>
            </a:r>
          </a:p>
          <a:p>
            <a:r>
              <a:rPr lang="en-US" sz="1200" dirty="0">
                <a:effectLst/>
              </a:rPr>
              <a:t>A poem lovely as a mono-elm tree.’</a:t>
            </a:r>
          </a:p>
          <a:p>
            <a:r>
              <a:rPr lang="en-US" dirty="0"/>
              <a:t> </a:t>
            </a:r>
          </a:p>
          <a:p>
            <a:r>
              <a:rPr lang="en-US" sz="1200" i="1" dirty="0"/>
              <a:t>-with apologies to Joyce Kilmer</a:t>
            </a:r>
          </a:p>
        </p:txBody>
      </p:sp>
      <p:sp>
        <p:nvSpPr>
          <p:cNvPr id="8" name="TextBox 7">
            <a:extLst>
              <a:ext uri="{FF2B5EF4-FFF2-40B4-BE49-F238E27FC236}">
                <a16:creationId xmlns:a16="http://schemas.microsoft.com/office/drawing/2014/main" id="{0699ED36-D80A-417D-74B7-423F3477FD2B}"/>
              </a:ext>
            </a:extLst>
          </p:cNvPr>
          <p:cNvSpPr txBox="1"/>
          <p:nvPr/>
        </p:nvSpPr>
        <p:spPr>
          <a:xfrm>
            <a:off x="989819" y="4818766"/>
            <a:ext cx="1357231" cy="276999"/>
          </a:xfrm>
          <a:prstGeom prst="rect">
            <a:avLst/>
          </a:prstGeom>
          <a:noFill/>
        </p:spPr>
        <p:txBody>
          <a:bodyPr wrap="none" rtlCol="0">
            <a:spAutoFit/>
          </a:bodyPr>
          <a:lstStyle/>
          <a:p>
            <a:r>
              <a:rPr lang="en-US" sz="1200" dirty="0">
                <a:effectLst/>
              </a:rPr>
              <a:t>Waving the waves!</a:t>
            </a:r>
            <a:endParaRPr lang="en-US" sz="1200" i="1" dirty="0"/>
          </a:p>
        </p:txBody>
      </p:sp>
      <p:sp>
        <p:nvSpPr>
          <p:cNvPr id="10" name="TextBox 9">
            <a:extLst>
              <a:ext uri="{FF2B5EF4-FFF2-40B4-BE49-F238E27FC236}">
                <a16:creationId xmlns:a16="http://schemas.microsoft.com/office/drawing/2014/main" id="{4A28C623-7F1F-2665-19B3-9107F2E9A444}"/>
              </a:ext>
            </a:extLst>
          </p:cNvPr>
          <p:cNvSpPr txBox="1"/>
          <p:nvPr/>
        </p:nvSpPr>
        <p:spPr>
          <a:xfrm>
            <a:off x="4270427" y="2019245"/>
            <a:ext cx="963725" cy="461665"/>
          </a:xfrm>
          <a:prstGeom prst="rect">
            <a:avLst/>
          </a:prstGeom>
          <a:noFill/>
        </p:spPr>
        <p:txBody>
          <a:bodyPr wrap="none" rtlCol="0">
            <a:spAutoFit/>
          </a:bodyPr>
          <a:lstStyle/>
          <a:p>
            <a:pPr algn="r"/>
            <a:r>
              <a:rPr lang="en-US" sz="1200" dirty="0">
                <a:effectLst/>
              </a:rPr>
              <a:t>Sending out </a:t>
            </a:r>
          </a:p>
          <a:p>
            <a:pPr algn="r"/>
            <a:r>
              <a:rPr lang="en-US" sz="1200" dirty="0">
                <a:effectLst/>
              </a:rPr>
              <a:t>The </a:t>
            </a:r>
            <a:r>
              <a:rPr lang="en-US" sz="1200" i="1" dirty="0"/>
              <a:t>Word!</a:t>
            </a:r>
          </a:p>
        </p:txBody>
      </p:sp>
    </p:spTree>
    <p:extLst>
      <p:ext uri="{BB962C8B-B14F-4D97-AF65-F5344CB8AC3E}">
        <p14:creationId xmlns:p14="http://schemas.microsoft.com/office/powerpoint/2010/main" val="1438877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706E2-B5B9-4AFC-8BC2-ED3DCE22B94A}"/>
              </a:ext>
            </a:extLst>
          </p:cNvPr>
          <p:cNvSpPr>
            <a:spLocks noGrp="1"/>
          </p:cNvSpPr>
          <p:nvPr>
            <p:ph type="title"/>
          </p:nvPr>
        </p:nvSpPr>
        <p:spPr>
          <a:xfrm>
            <a:off x="294289" y="365126"/>
            <a:ext cx="8576441" cy="1325563"/>
          </a:xfrm>
          <a:gradFill>
            <a:gsLst>
              <a:gs pos="50000">
                <a:schemeClr val="accent2">
                  <a:lumMod val="60000"/>
                  <a:lumOff val="40000"/>
                </a:schemeClr>
              </a:gs>
              <a:gs pos="76000">
                <a:schemeClr val="bg1">
                  <a:tint val="90000"/>
                  <a:shade val="90000"/>
                  <a:satMod val="200000"/>
                </a:schemeClr>
              </a:gs>
              <a:gs pos="92000">
                <a:schemeClr val="bg1">
                  <a:tint val="90000"/>
                  <a:shade val="70000"/>
                  <a:satMod val="250000"/>
                </a:schemeClr>
              </a:gs>
            </a:gsLst>
            <a:lin ang="2700000" scaled="1"/>
          </a:gradFill>
        </p:spPr>
        <p:txBody>
          <a:bodyPr>
            <a:normAutofit fontScale="90000"/>
          </a:bodyPr>
          <a:lstStyle/>
          <a:p>
            <a:pPr algn="ctr"/>
            <a:r>
              <a:rPr lang="en-US" dirty="0">
                <a:latin typeface="Times New Roman" panose="02020603050405020304" pitchFamily="18" charset="0"/>
                <a:cs typeface="Times New Roman" panose="02020603050405020304" pitchFamily="18" charset="0"/>
              </a:rPr>
              <a:t>The Good, The Bad, and The Ugly- </a:t>
            </a:r>
            <a:br>
              <a:rPr lang="en-US"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Part 2: Bad=NOT the least intrusive means, non-compliant</a:t>
            </a:r>
          </a:p>
        </p:txBody>
      </p:sp>
      <p:pic>
        <p:nvPicPr>
          <p:cNvPr id="4" name="Picture 3">
            <a:extLst>
              <a:ext uri="{FF2B5EF4-FFF2-40B4-BE49-F238E27FC236}">
                <a16:creationId xmlns:a16="http://schemas.microsoft.com/office/drawing/2014/main" id="{CE0A75B3-1141-4045-B138-24FB816ED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18833" y="2494348"/>
            <a:ext cx="4606158" cy="3566158"/>
          </a:xfrm>
          <a:prstGeom prst="rect">
            <a:avLst/>
          </a:prstGeom>
        </p:spPr>
      </p:pic>
      <p:pic>
        <p:nvPicPr>
          <p:cNvPr id="5" name="Content Placeholder 4">
            <a:extLst>
              <a:ext uri="{FF2B5EF4-FFF2-40B4-BE49-F238E27FC236}">
                <a16:creationId xmlns:a16="http://schemas.microsoft.com/office/drawing/2014/main" id="{BFF5CE5C-306C-489C-B411-FC765AA811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0550" y="1974346"/>
            <a:ext cx="3454619" cy="4606159"/>
          </a:xfrm>
          <a:prstGeom prst="rect">
            <a:avLst/>
          </a:prstGeom>
        </p:spPr>
      </p:pic>
    </p:spTree>
    <p:extLst>
      <p:ext uri="{BB962C8B-B14F-4D97-AF65-F5344CB8AC3E}">
        <p14:creationId xmlns:p14="http://schemas.microsoft.com/office/powerpoint/2010/main" val="3118311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8E1A-E7EE-4FA7-A86E-DEBEC010B77B}"/>
              </a:ext>
            </a:extLst>
          </p:cNvPr>
          <p:cNvSpPr>
            <a:spLocks noGrp="1"/>
          </p:cNvSpPr>
          <p:nvPr>
            <p:ph type="title"/>
          </p:nvPr>
        </p:nvSpPr>
        <p:spPr>
          <a:gradFill>
            <a:gsLst>
              <a:gs pos="50000">
                <a:schemeClr val="accent2">
                  <a:lumMod val="60000"/>
                  <a:lumOff val="40000"/>
                </a:schemeClr>
              </a:gs>
              <a:gs pos="76000">
                <a:schemeClr val="bg1">
                  <a:tint val="90000"/>
                  <a:shade val="90000"/>
                  <a:satMod val="200000"/>
                </a:schemeClr>
              </a:gs>
              <a:gs pos="92000">
                <a:schemeClr val="bg1">
                  <a:tint val="90000"/>
                  <a:shade val="70000"/>
                  <a:satMod val="250000"/>
                </a:schemeClr>
              </a:gs>
            </a:gsLst>
            <a:lin ang="2700000" scaled="1"/>
          </a:gradFill>
        </p:spPr>
        <p:txBody>
          <a:bodyPr/>
          <a:lstStyle/>
          <a:p>
            <a:pPr algn="ctr"/>
            <a:r>
              <a:rPr lang="en-US" dirty="0">
                <a:latin typeface="Times New Roman" panose="02020603050405020304" pitchFamily="18" charset="0"/>
                <a:cs typeface="Times New Roman" panose="02020603050405020304" pitchFamily="18" charset="0"/>
              </a:rPr>
              <a:t>The Good, The Bad, and The Ugly- Part 3: Ugly=Ugly</a:t>
            </a:r>
          </a:p>
        </p:txBody>
      </p:sp>
      <p:pic>
        <p:nvPicPr>
          <p:cNvPr id="6" name="Content Placeholder 5">
            <a:extLst>
              <a:ext uri="{FF2B5EF4-FFF2-40B4-BE49-F238E27FC236}">
                <a16:creationId xmlns:a16="http://schemas.microsoft.com/office/drawing/2014/main" id="{B5D67F27-09D6-4A8D-9DA7-1425F56E16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999" y="2992273"/>
            <a:ext cx="3745916" cy="2809437"/>
          </a:xfrm>
        </p:spPr>
      </p:pic>
      <p:pic>
        <p:nvPicPr>
          <p:cNvPr id="8" name="Picture 7">
            <a:extLst>
              <a:ext uri="{FF2B5EF4-FFF2-40B4-BE49-F238E27FC236}">
                <a16:creationId xmlns:a16="http://schemas.microsoft.com/office/drawing/2014/main" id="{9845298A-8F74-4820-9667-3B083F515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3550" y="1980607"/>
            <a:ext cx="4101663" cy="3076247"/>
          </a:xfrm>
          <a:prstGeom prst="rect">
            <a:avLst/>
          </a:prstGeom>
        </p:spPr>
      </p:pic>
    </p:spTree>
    <p:extLst>
      <p:ext uri="{BB962C8B-B14F-4D97-AF65-F5344CB8AC3E}">
        <p14:creationId xmlns:p14="http://schemas.microsoft.com/office/powerpoint/2010/main" val="2173483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treet with a stop sign&#10;&#10;Description automatically generated with medium confidence">
            <a:extLst>
              <a:ext uri="{FF2B5EF4-FFF2-40B4-BE49-F238E27FC236}">
                <a16:creationId xmlns:a16="http://schemas.microsoft.com/office/drawing/2014/main" id="{B65BF92B-EA19-5DE3-10F9-B28D366B0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289" y="1791968"/>
            <a:ext cx="8576441" cy="5257501"/>
          </a:xfrm>
          <a:prstGeom prst="rect">
            <a:avLst/>
          </a:prstGeom>
        </p:spPr>
      </p:pic>
      <p:sp>
        <p:nvSpPr>
          <p:cNvPr id="2" name="Title 1">
            <a:extLst>
              <a:ext uri="{FF2B5EF4-FFF2-40B4-BE49-F238E27FC236}">
                <a16:creationId xmlns:a16="http://schemas.microsoft.com/office/drawing/2014/main" id="{E86706E2-B5B9-4AFC-8BC2-ED3DCE22B94A}"/>
              </a:ext>
            </a:extLst>
          </p:cNvPr>
          <p:cNvSpPr>
            <a:spLocks noGrp="1"/>
          </p:cNvSpPr>
          <p:nvPr>
            <p:ph type="title"/>
          </p:nvPr>
        </p:nvSpPr>
        <p:spPr>
          <a:xfrm>
            <a:off x="294289" y="365126"/>
            <a:ext cx="8576441" cy="1325563"/>
          </a:xfrm>
          <a:gradFill>
            <a:gsLst>
              <a:gs pos="50000">
                <a:schemeClr val="accent2">
                  <a:lumMod val="60000"/>
                  <a:lumOff val="40000"/>
                </a:schemeClr>
              </a:gs>
              <a:gs pos="76000">
                <a:schemeClr val="bg1">
                  <a:tint val="90000"/>
                  <a:shade val="90000"/>
                  <a:satMod val="200000"/>
                </a:schemeClr>
              </a:gs>
              <a:gs pos="92000">
                <a:schemeClr val="bg1">
                  <a:tint val="90000"/>
                  <a:shade val="70000"/>
                  <a:satMod val="250000"/>
                </a:schemeClr>
              </a:gs>
            </a:gsLst>
            <a:lin ang="2700000" scaled="1"/>
          </a:gradFill>
        </p:spPr>
        <p:txBody>
          <a:bodyPr>
            <a:normAutofit/>
          </a:bodyPr>
          <a:lstStyle/>
          <a:p>
            <a:pPr algn="ctr"/>
            <a:r>
              <a:rPr lang="en-US" dirty="0">
                <a:latin typeface="Times New Roman" panose="02020603050405020304" pitchFamily="18" charset="0"/>
                <a:cs typeface="Times New Roman" panose="02020603050405020304" pitchFamily="18" charset="0"/>
              </a:rPr>
              <a:t>The Good, The Bad, and The Ugly- </a:t>
            </a:r>
            <a:br>
              <a:rPr lang="en-US"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Part 3: The Future?</a:t>
            </a:r>
          </a:p>
        </p:txBody>
      </p:sp>
    </p:spTree>
    <p:extLst>
      <p:ext uri="{BB962C8B-B14F-4D97-AF65-F5344CB8AC3E}">
        <p14:creationId xmlns:p14="http://schemas.microsoft.com/office/powerpoint/2010/main" val="845012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706E2-B5B9-4AFC-8BC2-ED3DCE22B94A}"/>
              </a:ext>
            </a:extLst>
          </p:cNvPr>
          <p:cNvSpPr>
            <a:spLocks noGrp="1"/>
          </p:cNvSpPr>
          <p:nvPr>
            <p:ph type="title"/>
          </p:nvPr>
        </p:nvSpPr>
        <p:spPr>
          <a:xfrm>
            <a:off x="294289" y="365126"/>
            <a:ext cx="8576441" cy="1325563"/>
          </a:xfrm>
          <a:gradFill>
            <a:gsLst>
              <a:gs pos="50000">
                <a:schemeClr val="accent2">
                  <a:lumMod val="60000"/>
                  <a:lumOff val="40000"/>
                </a:schemeClr>
              </a:gs>
              <a:gs pos="76000">
                <a:schemeClr val="bg1">
                  <a:tint val="90000"/>
                  <a:shade val="90000"/>
                  <a:satMod val="200000"/>
                </a:schemeClr>
              </a:gs>
              <a:gs pos="92000">
                <a:schemeClr val="bg1">
                  <a:tint val="90000"/>
                  <a:shade val="70000"/>
                  <a:satMod val="250000"/>
                </a:schemeClr>
              </a:gs>
            </a:gsLst>
            <a:lin ang="2700000" scaled="1"/>
          </a:gradFill>
        </p:spPr>
        <p:txBody>
          <a:bodyPr>
            <a:normAutofit/>
          </a:bodyPr>
          <a:lstStyle/>
          <a:p>
            <a:pPr algn="ctr"/>
            <a:r>
              <a:rPr lang="en-US" dirty="0">
                <a:latin typeface="Times New Roman" panose="02020603050405020304" pitchFamily="18" charset="0"/>
                <a:cs typeface="Times New Roman" panose="02020603050405020304" pitchFamily="18" charset="0"/>
              </a:rPr>
              <a:t>The Good, The Bad, and The Ugly- </a:t>
            </a:r>
            <a:br>
              <a:rPr lang="en-US"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Part 3: The Future?</a:t>
            </a:r>
          </a:p>
        </p:txBody>
      </p:sp>
      <p:pic>
        <p:nvPicPr>
          <p:cNvPr id="4" name="Picture 3" descr="A picture containing text, outdoor, sky, tree&#10;&#10;Description automatically generated">
            <a:extLst>
              <a:ext uri="{FF2B5EF4-FFF2-40B4-BE49-F238E27FC236}">
                <a16:creationId xmlns:a16="http://schemas.microsoft.com/office/drawing/2014/main" id="{012F512C-B7D8-11D6-16BD-393F097F75DF}"/>
              </a:ext>
            </a:extLst>
          </p:cNvPr>
          <p:cNvPicPr>
            <a:picLocks noChangeAspect="1"/>
          </p:cNvPicPr>
          <p:nvPr/>
        </p:nvPicPr>
        <p:blipFill rotWithShape="1">
          <a:blip r:embed="rId2">
            <a:extLst>
              <a:ext uri="{28A0092B-C50C-407E-A947-70E740481C1C}">
                <a14:useLocalDpi xmlns:a14="http://schemas.microsoft.com/office/drawing/2010/main" val="0"/>
              </a:ext>
            </a:extLst>
          </a:blip>
          <a:srcRect t="14445"/>
          <a:stretch/>
        </p:blipFill>
        <p:spPr>
          <a:xfrm>
            <a:off x="307361" y="1798063"/>
            <a:ext cx="8583066" cy="5506077"/>
          </a:xfrm>
          <a:prstGeom prst="rect">
            <a:avLst/>
          </a:prstGeom>
        </p:spPr>
      </p:pic>
    </p:spTree>
    <p:extLst>
      <p:ext uri="{BB962C8B-B14F-4D97-AF65-F5344CB8AC3E}">
        <p14:creationId xmlns:p14="http://schemas.microsoft.com/office/powerpoint/2010/main" val="2762735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60000"/>
                <a:lumOff val="40000"/>
              </a:schemeClr>
            </a:gs>
            <a:gs pos="76000">
              <a:schemeClr val="bg1">
                <a:tint val="90000"/>
                <a:shade val="90000"/>
                <a:satMod val="200000"/>
              </a:schemeClr>
            </a:gs>
            <a:gs pos="92000">
              <a:schemeClr val="bg1">
                <a:tint val="90000"/>
                <a:shade val="70000"/>
                <a:satMod val="250000"/>
              </a:schemeClr>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094" y="1096131"/>
            <a:ext cx="8229600" cy="816023"/>
          </a:xfrm>
        </p:spPr>
        <p:txBody>
          <a:bodyPr/>
          <a:lstStyle/>
          <a:p>
            <a:r>
              <a:rPr lang="en-US" sz="4400" dirty="0">
                <a:solidFill>
                  <a:schemeClr val="tx1"/>
                </a:solidFill>
                <a:latin typeface="Times New Roman" panose="02020603050405020304" pitchFamily="18" charset="0"/>
                <a:cs typeface="Times New Roman" panose="02020603050405020304" pitchFamily="18" charset="0"/>
              </a:rPr>
              <a:t>Small Wireless Facilities </a:t>
            </a:r>
            <a:br>
              <a:rPr lang="en-US" sz="4400" dirty="0">
                <a:solidFill>
                  <a:schemeClr val="tx1"/>
                </a:solidFill>
                <a:latin typeface="Times New Roman" panose="02020603050405020304" pitchFamily="18" charset="0"/>
                <a:cs typeface="Times New Roman" panose="02020603050405020304" pitchFamily="18" charset="0"/>
              </a:rPr>
            </a:br>
            <a:r>
              <a:rPr lang="en-US" sz="4400" dirty="0">
                <a:solidFill>
                  <a:schemeClr val="tx1"/>
                </a:solidFill>
                <a:latin typeface="Times New Roman" panose="02020603050405020304" pitchFamily="18" charset="0"/>
                <a:cs typeface="Times New Roman" panose="02020603050405020304" pitchFamily="18" charset="0"/>
              </a:rPr>
              <a:t>(SWFs) </a:t>
            </a:r>
          </a:p>
        </p:txBody>
      </p:sp>
      <p:sp>
        <p:nvSpPr>
          <p:cNvPr id="3" name="Content Placeholder 2"/>
          <p:cNvSpPr>
            <a:spLocks noGrp="1"/>
          </p:cNvSpPr>
          <p:nvPr>
            <p:ph idx="1"/>
          </p:nvPr>
        </p:nvSpPr>
        <p:spPr>
          <a:xfrm>
            <a:off x="457200" y="2216642"/>
            <a:ext cx="8229600" cy="4139708"/>
          </a:xfrm>
        </p:spPr>
        <p:txBody>
          <a:bodyPr>
            <a:normAutofit fontScale="92500"/>
          </a:bodyPr>
          <a:lstStyle/>
          <a:p>
            <a:pPr>
              <a:spcAft>
                <a:spcPts val="1200"/>
              </a:spcAft>
            </a:pPr>
            <a:r>
              <a:rPr lang="en-US" sz="3000" dirty="0">
                <a:solidFill>
                  <a:schemeClr val="tx1"/>
                </a:solidFill>
                <a:latin typeface="Times New Roman" panose="02020603050405020304" pitchFamily="18" charset="0"/>
                <a:cs typeface="Times New Roman" panose="02020603050405020304" pitchFamily="18" charset="0"/>
              </a:rPr>
              <a:t>(almost all) Located in the public ROW</a:t>
            </a:r>
          </a:p>
          <a:p>
            <a:pPr>
              <a:spcAft>
                <a:spcPts val="1200"/>
              </a:spcAft>
            </a:pPr>
            <a:r>
              <a:rPr lang="en-US" sz="3000" dirty="0">
                <a:solidFill>
                  <a:schemeClr val="tx1"/>
                </a:solidFill>
                <a:latin typeface="Times New Roman" panose="02020603050405020304" pitchFamily="18" charset="0"/>
                <a:cs typeface="Times New Roman" panose="02020603050405020304" pitchFamily="18" charset="0"/>
              </a:rPr>
              <a:t>Provide capacity using 4G and/or 5G technology</a:t>
            </a:r>
          </a:p>
          <a:p>
            <a:pPr>
              <a:spcAft>
                <a:spcPts val="1200"/>
              </a:spcAft>
            </a:pPr>
            <a:r>
              <a:rPr lang="en-US" sz="3000" dirty="0">
                <a:solidFill>
                  <a:schemeClr val="tx1"/>
                </a:solidFill>
                <a:latin typeface="Times New Roman" panose="02020603050405020304" pitchFamily="18" charset="0"/>
                <a:cs typeface="Times New Roman" panose="02020603050405020304" pitchFamily="18" charset="0"/>
              </a:rPr>
              <a:t>Cover a small area- ex. 500 feet, so many are needed</a:t>
            </a:r>
          </a:p>
          <a:p>
            <a:pPr>
              <a:spcAft>
                <a:spcPts val="1200"/>
              </a:spcAft>
            </a:pPr>
            <a:r>
              <a:rPr lang="en-US" sz="3000" dirty="0">
                <a:solidFill>
                  <a:schemeClr val="tx1"/>
                </a:solidFill>
                <a:latin typeface="Times New Roman" panose="02020603050405020304" pitchFamily="18" charset="0"/>
                <a:cs typeface="Times New Roman" panose="02020603050405020304" pitchFamily="18" charset="0"/>
              </a:rPr>
              <a:t>Operate using less power than macro-sites</a:t>
            </a:r>
          </a:p>
          <a:p>
            <a:r>
              <a:rPr lang="en-US" sz="3000" dirty="0">
                <a:solidFill>
                  <a:schemeClr val="tx1"/>
                </a:solidFill>
                <a:latin typeface="Times New Roman" panose="02020603050405020304" pitchFamily="18" charset="0"/>
                <a:cs typeface="Times New Roman" panose="02020603050405020304" pitchFamily="18" charset="0"/>
              </a:rPr>
              <a:t>Support the macro-site coverage layer</a:t>
            </a:r>
          </a:p>
          <a:p>
            <a:r>
              <a:rPr lang="en-US" sz="3000" dirty="0">
                <a:solidFill>
                  <a:schemeClr val="tx1"/>
                </a:solidFill>
                <a:latin typeface="Times New Roman" panose="02020603050405020304" pitchFamily="18" charset="0"/>
                <a:cs typeface="Times New Roman" panose="02020603050405020304" pitchFamily="18" charset="0"/>
              </a:rPr>
              <a:t>A key part of fixed wireless (a cable TV killer?)</a:t>
            </a:r>
          </a:p>
          <a:p>
            <a:pPr marL="0" indent="0">
              <a:buNone/>
            </a:pPr>
            <a:r>
              <a:rPr lang="en-US" sz="1800" dirty="0">
                <a:solidFill>
                  <a:schemeClr val="tx1"/>
                </a:solidFill>
                <a:latin typeface="+mn-lt"/>
              </a:rPr>
              <a:t>	</a:t>
            </a:r>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440658-2708-4764-91A6-1D813E743C76}" type="slidenum">
              <a:rPr kumimoji="0" lang="en-US" sz="1200" b="0" i="0" u="none" strike="noStrike" kern="1200" cap="none" spc="0" normalizeH="0" baseline="0" noProof="0" smtClean="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p:txBody>
      </p:sp>
      <p:pic>
        <p:nvPicPr>
          <p:cNvPr id="7" name="Picture 6">
            <a:extLst>
              <a:ext uri="{FF2B5EF4-FFF2-40B4-BE49-F238E27FC236}">
                <a16:creationId xmlns:a16="http://schemas.microsoft.com/office/drawing/2014/main" id="{58C96BC1-6DD4-4376-9F7B-2CB1E914A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96563" y="1324578"/>
            <a:ext cx="1817413" cy="1363060"/>
          </a:xfrm>
          <a:prstGeom prst="rect">
            <a:avLst/>
          </a:prstGeom>
        </p:spPr>
      </p:pic>
    </p:spTree>
    <p:extLst>
      <p:ext uri="{BB962C8B-B14F-4D97-AF65-F5344CB8AC3E}">
        <p14:creationId xmlns:p14="http://schemas.microsoft.com/office/powerpoint/2010/main" val="1346172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60000"/>
                <a:lumOff val="40000"/>
              </a:schemeClr>
            </a:gs>
            <a:gs pos="76000">
              <a:schemeClr val="bg1">
                <a:tint val="90000"/>
                <a:shade val="90000"/>
                <a:satMod val="200000"/>
              </a:schemeClr>
            </a:gs>
            <a:gs pos="92000">
              <a:schemeClr val="bg1">
                <a:tint val="90000"/>
                <a:shade val="70000"/>
                <a:satMod val="250000"/>
              </a:schemeClr>
            </a:gs>
          </a:gsLst>
          <a:lin ang="27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371600"/>
          </a:xfrm>
        </p:spPr>
        <p:txBody>
          <a:bodyPr/>
          <a:lstStyle/>
          <a:p>
            <a:r>
              <a:rPr lang="en-US" sz="4400" u="sng" dirty="0">
                <a:solidFill>
                  <a:schemeClr val="tx1"/>
                </a:solidFill>
                <a:latin typeface="Times New Roman" panose="02020603050405020304" pitchFamily="18" charset="0"/>
                <a:cs typeface="Times New Roman" panose="02020603050405020304" pitchFamily="18" charset="0"/>
              </a:rPr>
              <a:t>SWF Examples</a:t>
            </a:r>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440658-2708-4764-91A6-1D813E743C76}" type="slidenum">
              <a:rPr kumimoji="0" lang="en-US" sz="1200" b="0" i="0" u="none" strike="noStrike" kern="1200" cap="none" spc="0" normalizeH="0" baseline="0" noProof="0" smtClean="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p:txBody>
      </p:sp>
      <p:pic>
        <p:nvPicPr>
          <p:cNvPr id="8" name="Content Placeholder 7"/>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688776" y="1600200"/>
            <a:ext cx="3394472" cy="4525963"/>
          </a:xfrm>
        </p:spPr>
      </p:pic>
      <p:cxnSp>
        <p:nvCxnSpPr>
          <p:cNvPr id="14" name="Elbow Connector 13"/>
          <p:cNvCxnSpPr/>
          <p:nvPr/>
        </p:nvCxnSpPr>
        <p:spPr>
          <a:xfrm rot="16200000" flipH="1">
            <a:off x="1981200" y="3352800"/>
            <a:ext cx="914400" cy="7620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14600" y="4191000"/>
            <a:ext cx="1219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5G antennas</a:t>
            </a:r>
          </a:p>
        </p:txBody>
      </p:sp>
      <p:cxnSp>
        <p:nvCxnSpPr>
          <p:cNvPr id="17" name="Curved Connector 16"/>
          <p:cNvCxnSpPr/>
          <p:nvPr/>
        </p:nvCxnSpPr>
        <p:spPr>
          <a:xfrm>
            <a:off x="6629400" y="2971800"/>
            <a:ext cx="457200" cy="304799"/>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a:off x="6629400" y="2514600"/>
            <a:ext cx="457200" cy="22860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86600" y="2628900"/>
            <a:ext cx="1371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4G antennas</a:t>
            </a:r>
          </a:p>
        </p:txBody>
      </p:sp>
      <p:sp>
        <p:nvSpPr>
          <p:cNvPr id="25" name="TextBox 24"/>
          <p:cNvSpPr txBox="1"/>
          <p:nvPr/>
        </p:nvSpPr>
        <p:spPr>
          <a:xfrm>
            <a:off x="7162800" y="3124200"/>
            <a:ext cx="1295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5G antennas</a:t>
            </a:r>
          </a:p>
        </p:txBody>
      </p:sp>
      <p:sp>
        <p:nvSpPr>
          <p:cNvPr id="27" name="TextBox 26"/>
          <p:cNvSpPr txBox="1"/>
          <p:nvPr/>
        </p:nvSpPr>
        <p:spPr>
          <a:xfrm>
            <a:off x="2667000" y="6324600"/>
            <a:ext cx="3962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Palatino Linotype"/>
                <a:ea typeface="+mn-ea"/>
                <a:cs typeface="+mn-cs"/>
              </a:rPr>
              <a:t>Replacement Light Pole SWFs</a:t>
            </a:r>
          </a:p>
        </p:txBody>
      </p:sp>
    </p:spTree>
    <p:extLst>
      <p:ext uri="{BB962C8B-B14F-4D97-AF65-F5344CB8AC3E}">
        <p14:creationId xmlns:p14="http://schemas.microsoft.com/office/powerpoint/2010/main" val="489076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7BDC8AD5-5188-B593-26C9-672164461E0B}"/>
              </a:ext>
            </a:extLst>
          </p:cNvPr>
          <p:cNvSpPr>
            <a:spLocks noGrp="1"/>
          </p:cNvSpPr>
          <p:nvPr>
            <p:ph type="title"/>
          </p:nvPr>
        </p:nvSpPr>
        <p:spPr>
          <a:xfrm>
            <a:off x="457200" y="0"/>
            <a:ext cx="8229600" cy="1143000"/>
          </a:xfrm>
        </p:spPr>
        <p:txBody>
          <a:bodyPr/>
          <a:lstStyle/>
          <a:p>
            <a:pPr algn="ctr"/>
            <a:r>
              <a:rPr lang="en-US" altLang="en-US" sz="3600" dirty="0"/>
              <a:t>The Telecom Act: 47 U.S.C. 332(c)(7)</a:t>
            </a:r>
          </a:p>
        </p:txBody>
      </p:sp>
      <p:sp>
        <p:nvSpPr>
          <p:cNvPr id="3" name="Content Placeholder 2">
            <a:extLst>
              <a:ext uri="{FF2B5EF4-FFF2-40B4-BE49-F238E27FC236}">
                <a16:creationId xmlns:a16="http://schemas.microsoft.com/office/drawing/2014/main" id="{51DA224F-F6FF-7836-B326-D7BF9C7068F7}"/>
              </a:ext>
            </a:extLst>
          </p:cNvPr>
          <p:cNvSpPr>
            <a:spLocks noGrp="1"/>
          </p:cNvSpPr>
          <p:nvPr>
            <p:ph idx="1"/>
          </p:nvPr>
        </p:nvSpPr>
        <p:spPr>
          <a:xfrm>
            <a:off x="445168" y="1264916"/>
            <a:ext cx="8229600" cy="4525963"/>
          </a:xfrm>
        </p:spPr>
        <p:txBody>
          <a:bodyPr>
            <a:normAutofit fontScale="92500" lnSpcReduction="20000"/>
          </a:bodyPr>
          <a:lstStyle/>
          <a:p>
            <a:pPr marL="0" indent="0">
              <a:buFont typeface="Arial" panose="020B0604020202020204" pitchFamily="34" charset="0"/>
              <a:buNone/>
              <a:defRPr/>
            </a:pPr>
            <a:r>
              <a:rPr lang="en-US" sz="1400" dirty="0"/>
              <a:t>(7) Preservation of local zoning authority </a:t>
            </a:r>
          </a:p>
          <a:p>
            <a:pPr marL="0" indent="0">
              <a:buFont typeface="Arial" panose="020B0604020202020204" pitchFamily="34" charset="0"/>
              <a:buNone/>
              <a:defRPr/>
            </a:pPr>
            <a:r>
              <a:rPr lang="en-US" sz="1400" dirty="0"/>
              <a:t>(A) General authority Except as provided in this paragraph, nothing in this chapter shall limit or affect the authority of a State or local government or instrumentality thereof over decisions regarding the placement, construction, and modification of personal wireless service facilities.</a:t>
            </a:r>
          </a:p>
          <a:p>
            <a:pPr marL="0" indent="0">
              <a:buFont typeface="Arial" panose="020B0604020202020204" pitchFamily="34" charset="0"/>
              <a:buNone/>
              <a:defRPr/>
            </a:pPr>
            <a:r>
              <a:rPr lang="en-US" sz="1400" dirty="0"/>
              <a:t>(B) Limitations </a:t>
            </a:r>
          </a:p>
          <a:p>
            <a:pPr marL="400050" indent="-400050">
              <a:buFont typeface="Arial" panose="020B0604020202020204" pitchFamily="34" charset="0"/>
              <a:buAutoNum type="romanLcParenBoth"/>
              <a:defRPr/>
            </a:pPr>
            <a:r>
              <a:rPr lang="en-US" sz="1400" dirty="0"/>
              <a:t>The regulation of the placement, construction, and modification of personal wireless service facilities by any State or local government or instrumentality thereof— </a:t>
            </a:r>
          </a:p>
          <a:p>
            <a:pPr marL="0" indent="0">
              <a:buFont typeface="Arial" panose="020B0604020202020204" pitchFamily="34" charset="0"/>
              <a:buNone/>
              <a:defRPr/>
            </a:pPr>
            <a:r>
              <a:rPr lang="en-US" sz="1400" dirty="0"/>
              <a:t>	(I) </a:t>
            </a:r>
            <a:r>
              <a:rPr lang="en-US" sz="1400" dirty="0">
                <a:highlight>
                  <a:srgbClr val="FFFF00"/>
                </a:highlight>
              </a:rPr>
              <a:t>shall not unreasonably discriminate among providers of functionally equivalent services</a:t>
            </a:r>
            <a:r>
              <a:rPr lang="en-US" sz="1400" dirty="0"/>
              <a:t>; and</a:t>
            </a:r>
          </a:p>
          <a:p>
            <a:pPr marL="0" indent="0">
              <a:buFont typeface="Arial" panose="020B0604020202020204" pitchFamily="34" charset="0"/>
              <a:buNone/>
              <a:defRPr/>
            </a:pPr>
            <a:r>
              <a:rPr lang="en-US" sz="1400" dirty="0"/>
              <a:t>	(II) </a:t>
            </a:r>
            <a:r>
              <a:rPr lang="en-US" sz="1400" dirty="0">
                <a:solidFill>
                  <a:schemeClr val="bg1"/>
                </a:solidFill>
                <a:highlight>
                  <a:srgbClr val="FF0000"/>
                </a:highlight>
              </a:rPr>
              <a:t>shall not prohibit or have the effect of prohibiting the provision of personal wireless services</a:t>
            </a:r>
            <a:r>
              <a:rPr lang="en-US" sz="1400" dirty="0">
                <a:solidFill>
                  <a:schemeClr val="bg1"/>
                </a:solidFill>
              </a:rPr>
              <a:t>.</a:t>
            </a:r>
          </a:p>
          <a:p>
            <a:pPr marL="0" indent="0">
              <a:buFont typeface="Arial" panose="020B0604020202020204" pitchFamily="34" charset="0"/>
              <a:buNone/>
              <a:defRPr/>
            </a:pPr>
            <a:r>
              <a:rPr lang="en-US" sz="1400" dirty="0"/>
              <a:t>(ii)  </a:t>
            </a:r>
            <a:r>
              <a:rPr lang="en-US" sz="1400" dirty="0">
                <a:solidFill>
                  <a:schemeClr val="bg1"/>
                </a:solidFill>
                <a:highlight>
                  <a:srgbClr val="FF0000"/>
                </a:highlight>
              </a:rPr>
              <a:t>A State or local government or instrumentality thereof shall act on any request for authorization to place, construct, or modify personal wireless service facilities within a reasonable period of time after the request is duly filed with such government or instrumentality, taking into account the nature and scope of such request</a:t>
            </a:r>
            <a:r>
              <a:rPr lang="en-US" sz="1400" dirty="0">
                <a:solidFill>
                  <a:schemeClr val="bg1"/>
                </a:solidFill>
              </a:rPr>
              <a:t>.</a:t>
            </a:r>
          </a:p>
          <a:p>
            <a:pPr marL="0" indent="0">
              <a:buFont typeface="Arial" panose="020B0604020202020204" pitchFamily="34" charset="0"/>
              <a:buNone/>
              <a:defRPr/>
            </a:pPr>
            <a:r>
              <a:rPr lang="en-US" sz="1400" dirty="0"/>
              <a:t>(iii) </a:t>
            </a:r>
            <a:r>
              <a:rPr lang="en-US" sz="1400" dirty="0">
                <a:highlight>
                  <a:srgbClr val="FFFF00"/>
                </a:highlight>
              </a:rPr>
              <a:t>Any decision by a State or local government or instrumentality thereof to deny a request to place, construct, or modify personal wireless service facilities shall be in writing and supported by substantial evidence contained in a written record</a:t>
            </a:r>
            <a:r>
              <a:rPr lang="en-US" sz="1400" dirty="0"/>
              <a:t>.</a:t>
            </a:r>
          </a:p>
          <a:p>
            <a:pPr marL="0" indent="0">
              <a:buFont typeface="Arial" panose="020B0604020202020204" pitchFamily="34" charset="0"/>
              <a:buNone/>
              <a:defRPr/>
            </a:pPr>
            <a:r>
              <a:rPr lang="en-US" sz="1400" dirty="0"/>
              <a:t>(iv) </a:t>
            </a:r>
            <a:r>
              <a:rPr lang="en-US" sz="1400" dirty="0">
                <a:solidFill>
                  <a:schemeClr val="bg1"/>
                </a:solidFill>
                <a:highlight>
                  <a:srgbClr val="FF0000"/>
                </a:highlight>
              </a:rPr>
              <a:t>No State or local government or instrumentality thereof may regulate the placement, construction, and modification of personal wireless service facilities on the basis of the environmental effects of radio frequency emissions to the extent that such facilities comply with the Commission’s regulations concerning such emissions.</a:t>
            </a:r>
          </a:p>
          <a:p>
            <a:pPr marL="0" indent="0">
              <a:buFont typeface="Arial" panose="020B0604020202020204" pitchFamily="34" charset="0"/>
              <a:buNone/>
              <a:defRPr/>
            </a:pPr>
            <a:r>
              <a:rPr lang="en-US" sz="1400" dirty="0"/>
              <a:t>(v) </a:t>
            </a:r>
            <a:r>
              <a:rPr lang="en-US" sz="1400" dirty="0">
                <a:highlight>
                  <a:srgbClr val="FFFF00"/>
                </a:highlight>
              </a:rPr>
              <a:t>Any person adversely affected by any final action or failure to act by a State or local government or any instrumentality thereof that is inconsistent with this subparagraph may, within 30 days after such action or failure to act, commence an action in any court of competent jurisdiction. The court shall hear and decide such action on an expedited basis. Any person adversely affected by an act or failure to act by a State or local government or any instrumentality thereof that is inconsistent with clause (iv) may petition the Commission for relief.</a:t>
            </a:r>
          </a:p>
          <a:p>
            <a:pPr>
              <a:defRPr/>
            </a:pP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sz="4400" u="sng" dirty="0">
                <a:latin typeface="Times New Roman" panose="02020603050405020304" pitchFamily="18" charset="0"/>
                <a:cs typeface="Times New Roman" panose="02020603050405020304" pitchFamily="18" charset="0"/>
              </a:rPr>
              <a:t>That Federal Stuff…</a:t>
            </a:r>
          </a:p>
        </p:txBody>
      </p:sp>
      <p:sp>
        <p:nvSpPr>
          <p:cNvPr id="8" name="Content Placeholder 7"/>
          <p:cNvSpPr>
            <a:spLocks noGrp="1"/>
          </p:cNvSpPr>
          <p:nvPr>
            <p:ph idx="1"/>
          </p:nvPr>
        </p:nvSpPr>
        <p:spPr>
          <a:xfrm>
            <a:off x="609600" y="2175641"/>
            <a:ext cx="5486400" cy="3767959"/>
          </a:xfrm>
        </p:spPr>
        <p:txBody>
          <a:bodyPr>
            <a:normAutofit/>
          </a:bodyPr>
          <a:lstStyle/>
          <a:p>
            <a:r>
              <a:rPr lang="en-US" sz="3000" dirty="0">
                <a:solidFill>
                  <a:schemeClr val="tx1"/>
                </a:solidFill>
                <a:latin typeface="Times New Roman" panose="02020603050405020304" pitchFamily="18" charset="0"/>
                <a:cs typeface="Times New Roman" panose="02020603050405020304" pitchFamily="18" charset="0"/>
              </a:rPr>
              <a:t>Pre-empts local requirements </a:t>
            </a:r>
          </a:p>
          <a:p>
            <a:r>
              <a:rPr lang="en-US" sz="3000" dirty="0">
                <a:solidFill>
                  <a:schemeClr val="tx1"/>
                </a:solidFill>
                <a:latin typeface="Times New Roman" panose="02020603050405020304" pitchFamily="18" charset="0"/>
                <a:cs typeface="Times New Roman" panose="02020603050405020304" pitchFamily="18" charset="0"/>
              </a:rPr>
              <a:t>Understand it in order to follow it</a:t>
            </a:r>
          </a:p>
          <a:p>
            <a:r>
              <a:rPr lang="en-US" sz="3000" dirty="0">
                <a:solidFill>
                  <a:schemeClr val="tx1"/>
                </a:solidFill>
                <a:latin typeface="Times New Roman" panose="02020603050405020304" pitchFamily="18" charset="0"/>
                <a:cs typeface="Times New Roman" panose="02020603050405020304" pitchFamily="18" charset="0"/>
              </a:rPr>
              <a:t>Applicants </a:t>
            </a:r>
            <a:r>
              <a:rPr lang="en-US" sz="3000" u="sng" dirty="0">
                <a:solidFill>
                  <a:schemeClr val="tx1"/>
                </a:solidFill>
                <a:latin typeface="Times New Roman" panose="02020603050405020304" pitchFamily="18" charset="0"/>
                <a:cs typeface="Times New Roman" panose="02020603050405020304" pitchFamily="18" charset="0"/>
              </a:rPr>
              <a:t>often</a:t>
            </a:r>
            <a:r>
              <a:rPr lang="en-US" sz="3000" dirty="0">
                <a:solidFill>
                  <a:schemeClr val="tx1"/>
                </a:solidFill>
                <a:latin typeface="Times New Roman" panose="02020603050405020304" pitchFamily="18" charset="0"/>
                <a:cs typeface="Times New Roman" panose="02020603050405020304" pitchFamily="18" charset="0"/>
              </a:rPr>
              <a:t> throw it around</a:t>
            </a:r>
          </a:p>
          <a:p>
            <a:r>
              <a:rPr lang="en-US" sz="3000" dirty="0">
                <a:solidFill>
                  <a:schemeClr val="tx1"/>
                </a:solidFill>
                <a:latin typeface="Times New Roman" panose="02020603050405020304" pitchFamily="18" charset="0"/>
                <a:cs typeface="Times New Roman" panose="02020603050405020304" pitchFamily="18" charset="0"/>
              </a:rPr>
              <a:t>Defensible decisions and Appeals</a:t>
            </a:r>
          </a:p>
          <a:p>
            <a:endParaRPr lang="en-US" dirty="0"/>
          </a:p>
          <a:p>
            <a:pPr marL="0" indent="0">
              <a:buNone/>
            </a:pPr>
            <a:endParaRPr lang="en-US" dirty="0"/>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440658-2708-4764-91A6-1D813E743C76}" type="slidenum">
              <a:rPr kumimoji="0" lang="en-US" sz="1200" b="0" i="0" u="none" strike="noStrike" kern="1200" cap="none" spc="0" normalizeH="0" baseline="0" noProof="0" smtClean="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p:txBody>
      </p:sp>
      <p:sp>
        <p:nvSpPr>
          <p:cNvPr id="3" name="TextBox 2"/>
          <p:cNvSpPr txBox="1"/>
          <p:nvPr/>
        </p:nvSpPr>
        <p:spPr>
          <a:xfrm>
            <a:off x="927100" y="1295400"/>
            <a:ext cx="7239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black"/>
                </a:solidFill>
                <a:latin typeface="Times New Roman" panose="02020603050405020304" pitchFamily="18" charset="0"/>
                <a:cs typeface="Times New Roman" panose="02020603050405020304" pitchFamily="18" charset="0"/>
              </a:rPr>
              <a:t>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basic understanding is important because….</a:t>
            </a:r>
          </a:p>
        </p:txBody>
      </p:sp>
      <p:pic>
        <p:nvPicPr>
          <p:cNvPr id="6" name="Picture 5">
            <a:extLst>
              <a:ext uri="{FF2B5EF4-FFF2-40B4-BE49-F238E27FC236}">
                <a16:creationId xmlns:a16="http://schemas.microsoft.com/office/drawing/2014/main" id="{C94C986D-4AD8-4767-AF5D-F7D2B05B8EC6}"/>
              </a:ext>
            </a:extLst>
          </p:cNvPr>
          <p:cNvPicPr>
            <a:picLocks noChangeAspect="1"/>
          </p:cNvPicPr>
          <p:nvPr/>
        </p:nvPicPr>
        <p:blipFill rotWithShape="1">
          <a:blip r:embed="rId3">
            <a:extLst>
              <a:ext uri="{28A0092B-C50C-407E-A947-70E740481C1C}">
                <a14:useLocalDpi xmlns:a14="http://schemas.microsoft.com/office/drawing/2010/main" val="0"/>
              </a:ext>
            </a:extLst>
          </a:blip>
          <a:srcRect l="1" t="230" r="29674" b="-231"/>
          <a:stretch/>
        </p:blipFill>
        <p:spPr>
          <a:xfrm rot="5400000">
            <a:off x="5887734" y="3344622"/>
            <a:ext cx="2362594" cy="2531351"/>
          </a:xfrm>
          <a:prstGeom prst="rect">
            <a:avLst/>
          </a:prstGeom>
        </p:spPr>
      </p:pic>
    </p:spTree>
    <p:extLst>
      <p:ext uri="{BB962C8B-B14F-4D97-AF65-F5344CB8AC3E}">
        <p14:creationId xmlns:p14="http://schemas.microsoft.com/office/powerpoint/2010/main" val="670952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normAutofit fontScale="90000"/>
          </a:bodyPr>
          <a:lstStyle/>
          <a:p>
            <a:r>
              <a:rPr lang="en-US" sz="4400" u="sng" dirty="0">
                <a:solidFill>
                  <a:schemeClr val="tx1"/>
                </a:solidFill>
                <a:latin typeface="Times New Roman" panose="02020603050405020304" pitchFamily="18" charset="0"/>
                <a:cs typeface="Times New Roman" panose="02020603050405020304" pitchFamily="18" charset="0"/>
              </a:rPr>
              <a:t>Albuquerque’s </a:t>
            </a:r>
            <a:r>
              <a:rPr lang="en-US" sz="4400" u="sng" dirty="0">
                <a:latin typeface="Times New Roman" panose="02020603050405020304" pitchFamily="18" charset="0"/>
                <a:cs typeface="Times New Roman" panose="02020603050405020304" pitchFamily="18" charset="0"/>
              </a:rPr>
              <a:t>Treatment of Wireless</a:t>
            </a:r>
          </a:p>
        </p:txBody>
      </p:sp>
      <p:sp>
        <p:nvSpPr>
          <p:cNvPr id="3" name="Content Placeholder 2"/>
          <p:cNvSpPr>
            <a:spLocks noGrp="1"/>
          </p:cNvSpPr>
          <p:nvPr>
            <p:ph idx="1"/>
          </p:nvPr>
        </p:nvSpPr>
        <p:spPr>
          <a:xfrm>
            <a:off x="990600" y="2057399"/>
            <a:ext cx="7696200" cy="3870961"/>
          </a:xfrm>
        </p:spPr>
        <p:txBody>
          <a:bodyPr>
            <a:normAutofit fontScale="92500"/>
          </a:bodyPr>
          <a:lstStyle/>
          <a:p>
            <a:r>
              <a:rPr lang="en-US" sz="2800" dirty="0">
                <a:solidFill>
                  <a:schemeClr val="tx1"/>
                </a:solidFill>
                <a:latin typeface="Times New Roman" panose="02020603050405020304" pitchFamily="18" charset="0"/>
                <a:cs typeface="Times New Roman" panose="02020603050405020304" pitchFamily="18" charset="0"/>
              </a:rPr>
              <a:t>Review Process</a:t>
            </a:r>
          </a:p>
          <a:p>
            <a:pPr marL="0" indent="0">
              <a:buNone/>
            </a:pPr>
            <a:endParaRPr lang="en-US" sz="12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Application Requirements</a:t>
            </a:r>
          </a:p>
          <a:p>
            <a:pPr lvl="1"/>
            <a:r>
              <a:rPr lang="en-US" sz="2400" dirty="0">
                <a:solidFill>
                  <a:schemeClr val="tx1"/>
                </a:solidFill>
                <a:latin typeface="Times New Roman" panose="02020603050405020304" pitchFamily="18" charset="0"/>
                <a:cs typeface="Times New Roman" panose="02020603050405020304" pitchFamily="18" charset="0"/>
              </a:rPr>
              <a:t>Siting- City Application Forms</a:t>
            </a:r>
          </a:p>
          <a:p>
            <a:pPr lvl="2"/>
            <a:r>
              <a:rPr lang="en-US" sz="2400" dirty="0">
                <a:solidFill>
                  <a:srgbClr val="FF0000"/>
                </a:solidFill>
                <a:latin typeface="Times New Roman" panose="02020603050405020304" pitchFamily="18" charset="0"/>
                <a:cs typeface="Times New Roman" panose="02020603050405020304" pitchFamily="18" charset="0"/>
              </a:rPr>
              <a:t>Publish! It’s an FCC requirement.</a:t>
            </a:r>
            <a:r>
              <a:rPr lang="en-US" sz="2400" dirty="0">
                <a:solidFill>
                  <a:schemeClr val="tx1"/>
                </a:solidFill>
                <a:latin typeface="Times New Roman" panose="02020603050405020304" pitchFamily="18" charset="0"/>
                <a:cs typeface="Times New Roman" panose="02020603050405020304" pitchFamily="18" charset="0"/>
              </a:rPr>
              <a:t> </a:t>
            </a:r>
          </a:p>
          <a:p>
            <a:pPr lvl="1"/>
            <a:r>
              <a:rPr lang="en-US" sz="2400" dirty="0">
                <a:solidFill>
                  <a:schemeClr val="tx1"/>
                </a:solidFill>
                <a:latin typeface="Times New Roman" panose="02020603050405020304" pitchFamily="18" charset="0"/>
                <a:cs typeface="Times New Roman" panose="02020603050405020304" pitchFamily="18" charset="0"/>
              </a:rPr>
              <a:t>Technical- Supplemental Form</a:t>
            </a:r>
          </a:p>
          <a:p>
            <a:pPr lvl="1"/>
            <a:r>
              <a:rPr lang="en-US" sz="2400" dirty="0">
                <a:solidFill>
                  <a:schemeClr val="tx1"/>
                </a:solidFill>
                <a:latin typeface="Times New Roman" panose="02020603050405020304" pitchFamily="18" charset="0"/>
                <a:cs typeface="Times New Roman" panose="02020603050405020304" pitchFamily="18" charset="0"/>
              </a:rPr>
              <a:t>SWFs</a:t>
            </a:r>
            <a:endParaRPr lang="en-US" sz="28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12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Website   </a:t>
            </a:r>
            <a:r>
              <a:rPr lang="en-US" sz="2600" u="sng" dirty="0">
                <a:solidFill>
                  <a:schemeClr val="accent3"/>
                </a:solidFill>
                <a:latin typeface="Times New Roman" panose="02020603050405020304" pitchFamily="18" charset="0"/>
                <a:cs typeface="Times New Roman" panose="02020603050405020304" pitchFamily="18" charset="0"/>
              </a:rPr>
              <a:t>https://www.cabq.gov/planning/code-enforcement-zoning/wireless-telecommunication-facilities </a:t>
            </a:r>
          </a:p>
        </p:txBody>
      </p:sp>
      <p:sp>
        <p:nvSpPr>
          <p:cNvPr id="4" name="Slide Number Placeholder 3"/>
          <p:cNvSpPr>
            <a:spLocks noGrp="1"/>
          </p:cNvSpPr>
          <p:nvPr>
            <p:ph type="sldNum" sz="quarter" idx="12"/>
          </p:nvPr>
        </p:nvSpPr>
        <p:spPr/>
        <p:txBody>
          <a:bodyPr/>
          <a:lstStyle/>
          <a:p>
            <a:fld id="{31440658-2708-4764-91A6-1D813E743C76}" type="slidenum">
              <a:rPr lang="en-US" smtClean="0"/>
              <a:t>51</a:t>
            </a:fld>
            <a:endParaRPr lang="en-US" dirty="0"/>
          </a:p>
        </p:txBody>
      </p:sp>
      <p:sp>
        <p:nvSpPr>
          <p:cNvPr id="5" name="TextBox 4"/>
          <p:cNvSpPr txBox="1"/>
          <p:nvPr/>
        </p:nvSpPr>
        <p:spPr>
          <a:xfrm>
            <a:off x="1143000" y="1371600"/>
            <a:ext cx="6324600"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So, how do you deal with it? </a:t>
            </a:r>
          </a:p>
        </p:txBody>
      </p:sp>
      <p:pic>
        <p:nvPicPr>
          <p:cNvPr id="9" name="Picture 8">
            <a:extLst>
              <a:ext uri="{FF2B5EF4-FFF2-40B4-BE49-F238E27FC236}">
                <a16:creationId xmlns:a16="http://schemas.microsoft.com/office/drawing/2014/main" id="{C0B7D779-92D8-4EE8-89E0-21AF995C0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63155" y="2122370"/>
            <a:ext cx="2167757" cy="1625818"/>
          </a:xfrm>
          <a:prstGeom prst="rect">
            <a:avLst/>
          </a:prstGeom>
        </p:spPr>
      </p:pic>
    </p:spTree>
    <p:extLst>
      <p:ext uri="{BB962C8B-B14F-4D97-AF65-F5344CB8AC3E}">
        <p14:creationId xmlns:p14="http://schemas.microsoft.com/office/powerpoint/2010/main" val="1800911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371600"/>
          </a:xfrm>
        </p:spPr>
        <p:txBody>
          <a:bodyPr>
            <a:normAutofit/>
          </a:bodyPr>
          <a:lstStyle/>
          <a:p>
            <a:r>
              <a:rPr lang="en-US" sz="4400" u="sng" dirty="0">
                <a:latin typeface="Times New Roman" panose="02020603050405020304" pitchFamily="18" charset="0"/>
                <a:cs typeface="Times New Roman" panose="02020603050405020304" pitchFamily="18" charset="0"/>
              </a:rPr>
              <a:t>Issues &amp; Challenges for Planners</a:t>
            </a:r>
          </a:p>
        </p:txBody>
      </p:sp>
      <p:sp>
        <p:nvSpPr>
          <p:cNvPr id="3" name="Content Placeholder 2"/>
          <p:cNvSpPr>
            <a:spLocks noGrp="1"/>
          </p:cNvSpPr>
          <p:nvPr>
            <p:ph idx="1"/>
          </p:nvPr>
        </p:nvSpPr>
        <p:spPr>
          <a:xfrm>
            <a:off x="1082566" y="1905000"/>
            <a:ext cx="7604234" cy="4221163"/>
          </a:xfrm>
        </p:spPr>
        <p:txBody>
          <a:bodyPr>
            <a:normAutofit/>
          </a:bodyPr>
          <a:lstStyle/>
          <a:p>
            <a:pPr>
              <a:spcAft>
                <a:spcPts val="1200"/>
              </a:spcAft>
            </a:pP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Application Incompleteness</a:t>
            </a:r>
          </a:p>
          <a:p>
            <a:pPr>
              <a:spcAft>
                <a:spcPts val="1200"/>
              </a:spcAft>
            </a:pP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Difficult agents </a:t>
            </a:r>
            <a:r>
              <a:rPr lang="en-US" sz="2800" dirty="0">
                <a:solidFill>
                  <a:schemeClr val="tx1"/>
                </a:solidFill>
                <a:latin typeface="Times New Roman" panose="02020603050405020304" pitchFamily="18" charset="0"/>
                <a:cs typeface="Times New Roman" panose="02020603050405020304" pitchFamily="18" charset="0"/>
              </a:rPr>
              <a:t>with limited authority </a:t>
            </a:r>
          </a:p>
          <a:p>
            <a:pPr>
              <a:spcAft>
                <a:spcPts val="1200"/>
              </a:spcAft>
            </a:pPr>
            <a:r>
              <a:rPr lang="en-US" sz="2800" dirty="0">
                <a:solidFill>
                  <a:schemeClr val="tx1"/>
                </a:solidFill>
                <a:latin typeface="Times New Roman" panose="02020603050405020304" pitchFamily="18" charset="0"/>
                <a:cs typeface="Times New Roman" panose="02020603050405020304" pitchFamily="18" charset="0"/>
              </a:rPr>
              <a:t>Inconsistency between what’s built and what was approved (happens surprisingly often..)</a:t>
            </a:r>
          </a:p>
          <a:p>
            <a:pPr>
              <a:spcAft>
                <a:spcPts val="1200"/>
              </a:spcAft>
            </a:pPr>
            <a:r>
              <a:rPr lang="en-US" sz="2800" dirty="0">
                <a:solidFill>
                  <a:schemeClr val="tx1"/>
                </a:solidFill>
                <a:latin typeface="Times New Roman" panose="02020603050405020304" pitchFamily="18" charset="0"/>
                <a:cs typeface="Times New Roman" panose="02020603050405020304" pitchFamily="18" charset="0"/>
              </a:rPr>
              <a:t>The technical “black box”  (Jargon + Bluff = ??)</a:t>
            </a:r>
          </a:p>
          <a:p>
            <a:r>
              <a:rPr lang="en-US" sz="2800" dirty="0">
                <a:solidFill>
                  <a:schemeClr val="tx1"/>
                </a:solidFill>
                <a:latin typeface="Times New Roman" panose="02020603050405020304" pitchFamily="18" charset="0"/>
                <a:cs typeface="Times New Roman" panose="02020603050405020304" pitchFamily="18" charset="0"/>
              </a:rPr>
              <a:t>Appeals- prepare to be challenged!</a:t>
            </a:r>
          </a:p>
          <a:p>
            <a:pPr>
              <a:spcBef>
                <a:spcPts val="1200"/>
              </a:spcBef>
            </a:pPr>
            <a:r>
              <a:rPr lang="en-US" sz="2800" dirty="0">
                <a:solidFill>
                  <a:schemeClr val="tx1"/>
                </a:solidFill>
                <a:latin typeface="Times New Roman" panose="02020603050405020304" pitchFamily="18" charset="0"/>
                <a:cs typeface="Times New Roman" panose="02020603050405020304" pitchFamily="18" charset="0"/>
              </a:rPr>
              <a:t>Don’t forget the shot clocks!</a:t>
            </a:r>
          </a:p>
          <a:p>
            <a:endParaRPr lang="en-US" dirty="0"/>
          </a:p>
        </p:txBody>
      </p:sp>
      <p:sp>
        <p:nvSpPr>
          <p:cNvPr id="4" name="Slide Number Placeholder 3"/>
          <p:cNvSpPr>
            <a:spLocks noGrp="1"/>
          </p:cNvSpPr>
          <p:nvPr>
            <p:ph type="sldNum" sz="quarter" idx="12"/>
          </p:nvPr>
        </p:nvSpPr>
        <p:spPr/>
        <p:txBody>
          <a:bodyPr/>
          <a:lstStyle/>
          <a:p>
            <a:fld id="{31440658-2708-4764-91A6-1D813E743C76}" type="slidenum">
              <a:rPr lang="en-US" smtClean="0"/>
              <a:t>52</a:t>
            </a:fld>
            <a:endParaRPr lang="en-US" dirty="0"/>
          </a:p>
        </p:txBody>
      </p:sp>
    </p:spTree>
    <p:extLst>
      <p:ext uri="{BB962C8B-B14F-4D97-AF65-F5344CB8AC3E}">
        <p14:creationId xmlns:p14="http://schemas.microsoft.com/office/powerpoint/2010/main" val="824610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6CD59A-D110-4BF1-8A2E-35C35ADE8E3B}"/>
              </a:ext>
            </a:extLst>
          </p:cNvPr>
          <p:cNvSpPr>
            <a:spLocks noGrp="1"/>
          </p:cNvSpPr>
          <p:nvPr>
            <p:ph type="sldNum" sz="quarter" idx="12"/>
          </p:nvPr>
        </p:nvSpPr>
        <p:spPr>
          <a:xfrm>
            <a:off x="8812218" y="6356350"/>
            <a:ext cx="561975" cy="365125"/>
          </a:xfrm>
        </p:spPr>
        <p:txBody>
          <a:bodyPr/>
          <a:lstStyle/>
          <a:p>
            <a:fld id="{31440658-2708-4764-91A6-1D813E743C76}" type="slidenum">
              <a:rPr lang="en-US" smtClean="0"/>
              <a:t>53</a:t>
            </a:fld>
            <a:endParaRPr lang="en-US" dirty="0"/>
          </a:p>
        </p:txBody>
      </p:sp>
      <p:pic>
        <p:nvPicPr>
          <p:cNvPr id="7" name="Picture 6">
            <a:extLst>
              <a:ext uri="{FF2B5EF4-FFF2-40B4-BE49-F238E27FC236}">
                <a16:creationId xmlns:a16="http://schemas.microsoft.com/office/drawing/2014/main" id="{09101A4C-35D3-44D3-81DA-73DFB392B105}"/>
              </a:ext>
            </a:extLst>
          </p:cNvPr>
          <p:cNvPicPr>
            <a:picLocks noChangeAspect="1"/>
          </p:cNvPicPr>
          <p:nvPr/>
        </p:nvPicPr>
        <p:blipFill rotWithShape="1">
          <a:blip r:embed="rId2">
            <a:extLst>
              <a:ext uri="{28A0092B-C50C-407E-A947-70E740481C1C}">
                <a14:useLocalDpi xmlns:a14="http://schemas.microsoft.com/office/drawing/2010/main" val="0"/>
              </a:ext>
            </a:extLst>
          </a:blip>
          <a:srcRect b="7315"/>
          <a:stretch/>
        </p:blipFill>
        <p:spPr>
          <a:xfrm>
            <a:off x="3126409" y="-434343"/>
            <a:ext cx="2891692" cy="3119164"/>
          </a:xfrm>
          <a:prstGeom prst="rect">
            <a:avLst/>
          </a:prstGeom>
        </p:spPr>
      </p:pic>
      <p:pic>
        <p:nvPicPr>
          <p:cNvPr id="3" name="Picture 2">
            <a:extLst>
              <a:ext uri="{FF2B5EF4-FFF2-40B4-BE49-F238E27FC236}">
                <a16:creationId xmlns:a16="http://schemas.microsoft.com/office/drawing/2014/main" id="{58F4A1E6-3089-863F-73A9-5A625741F935}"/>
              </a:ext>
            </a:extLst>
          </p:cNvPr>
          <p:cNvPicPr>
            <a:picLocks noChangeAspect="1"/>
          </p:cNvPicPr>
          <p:nvPr/>
        </p:nvPicPr>
        <p:blipFill rotWithShape="1">
          <a:blip r:embed="rId2">
            <a:extLst>
              <a:ext uri="{28A0092B-C50C-407E-A947-70E740481C1C}">
                <a14:useLocalDpi xmlns:a14="http://schemas.microsoft.com/office/drawing/2010/main" val="0"/>
              </a:ext>
            </a:extLst>
          </a:blip>
          <a:srcRect b="7315"/>
          <a:stretch/>
        </p:blipFill>
        <p:spPr>
          <a:xfrm rot="16200000">
            <a:off x="120981" y="-110091"/>
            <a:ext cx="2891692" cy="3119164"/>
          </a:xfrm>
          <a:prstGeom prst="rect">
            <a:avLst/>
          </a:prstGeom>
        </p:spPr>
      </p:pic>
      <p:pic>
        <p:nvPicPr>
          <p:cNvPr id="4" name="Picture 3">
            <a:extLst>
              <a:ext uri="{FF2B5EF4-FFF2-40B4-BE49-F238E27FC236}">
                <a16:creationId xmlns:a16="http://schemas.microsoft.com/office/drawing/2014/main" id="{BB99039D-8B75-B4C5-0D3B-909CD1D0AFEF}"/>
              </a:ext>
            </a:extLst>
          </p:cNvPr>
          <p:cNvPicPr>
            <a:picLocks noChangeAspect="1"/>
          </p:cNvPicPr>
          <p:nvPr/>
        </p:nvPicPr>
        <p:blipFill rotWithShape="1">
          <a:blip r:embed="rId2">
            <a:extLst>
              <a:ext uri="{28A0092B-C50C-407E-A947-70E740481C1C}">
                <a14:useLocalDpi xmlns:a14="http://schemas.microsoft.com/office/drawing/2010/main" val="0"/>
              </a:ext>
            </a:extLst>
          </a:blip>
          <a:srcRect b="7315"/>
          <a:stretch/>
        </p:blipFill>
        <p:spPr>
          <a:xfrm rot="5400000">
            <a:off x="6131837" y="-110091"/>
            <a:ext cx="2891692" cy="3119164"/>
          </a:xfrm>
          <a:prstGeom prst="rect">
            <a:avLst/>
          </a:prstGeom>
        </p:spPr>
      </p:pic>
      <p:pic>
        <p:nvPicPr>
          <p:cNvPr id="6" name="Picture 5">
            <a:extLst>
              <a:ext uri="{FF2B5EF4-FFF2-40B4-BE49-F238E27FC236}">
                <a16:creationId xmlns:a16="http://schemas.microsoft.com/office/drawing/2014/main" id="{146BFDE9-5284-1CA0-DDDC-F15F7A14C1B4}"/>
              </a:ext>
            </a:extLst>
          </p:cNvPr>
          <p:cNvPicPr>
            <a:picLocks noChangeAspect="1"/>
          </p:cNvPicPr>
          <p:nvPr/>
        </p:nvPicPr>
        <p:blipFill rotWithShape="1">
          <a:blip r:embed="rId2">
            <a:extLst>
              <a:ext uri="{28A0092B-C50C-407E-A947-70E740481C1C}">
                <a14:useLocalDpi xmlns:a14="http://schemas.microsoft.com/office/drawing/2010/main" val="0"/>
              </a:ext>
            </a:extLst>
          </a:blip>
          <a:srcRect b="7315"/>
          <a:stretch/>
        </p:blipFill>
        <p:spPr>
          <a:xfrm rot="10800000">
            <a:off x="3125460" y="2680185"/>
            <a:ext cx="2891692" cy="3119164"/>
          </a:xfrm>
          <a:prstGeom prst="rect">
            <a:avLst/>
          </a:prstGeom>
        </p:spPr>
      </p:pic>
      <p:pic>
        <p:nvPicPr>
          <p:cNvPr id="8" name="Picture 7">
            <a:extLst>
              <a:ext uri="{FF2B5EF4-FFF2-40B4-BE49-F238E27FC236}">
                <a16:creationId xmlns:a16="http://schemas.microsoft.com/office/drawing/2014/main" id="{C4294E8C-1A65-309D-F457-9A08115DFCBE}"/>
              </a:ext>
            </a:extLst>
          </p:cNvPr>
          <p:cNvPicPr>
            <a:picLocks noChangeAspect="1"/>
          </p:cNvPicPr>
          <p:nvPr/>
        </p:nvPicPr>
        <p:blipFill rotWithShape="1">
          <a:blip r:embed="rId2">
            <a:extLst>
              <a:ext uri="{28A0092B-C50C-407E-A947-70E740481C1C}">
                <a14:useLocalDpi xmlns:a14="http://schemas.microsoft.com/office/drawing/2010/main" val="0"/>
              </a:ext>
            </a:extLst>
          </a:blip>
          <a:srcRect b="7315"/>
          <a:stretch/>
        </p:blipFill>
        <p:spPr>
          <a:xfrm rot="5400000">
            <a:off x="120032" y="2781601"/>
            <a:ext cx="2891692" cy="3119164"/>
          </a:xfrm>
          <a:prstGeom prst="rect">
            <a:avLst/>
          </a:prstGeom>
        </p:spPr>
      </p:pic>
      <p:pic>
        <p:nvPicPr>
          <p:cNvPr id="9" name="Picture 8">
            <a:extLst>
              <a:ext uri="{FF2B5EF4-FFF2-40B4-BE49-F238E27FC236}">
                <a16:creationId xmlns:a16="http://schemas.microsoft.com/office/drawing/2014/main" id="{D8C31734-8401-2EF1-3E7B-8C37947BA360}"/>
              </a:ext>
            </a:extLst>
          </p:cNvPr>
          <p:cNvPicPr>
            <a:picLocks noChangeAspect="1"/>
          </p:cNvPicPr>
          <p:nvPr/>
        </p:nvPicPr>
        <p:blipFill rotWithShape="1">
          <a:blip r:embed="rId2">
            <a:extLst>
              <a:ext uri="{28A0092B-C50C-407E-A947-70E740481C1C}">
                <a14:useLocalDpi xmlns:a14="http://schemas.microsoft.com/office/drawing/2010/main" val="0"/>
              </a:ext>
            </a:extLst>
          </a:blip>
          <a:srcRect b="7315"/>
          <a:stretch/>
        </p:blipFill>
        <p:spPr>
          <a:xfrm rot="16200000">
            <a:off x="6130888" y="2781601"/>
            <a:ext cx="2891692" cy="3119164"/>
          </a:xfrm>
          <a:prstGeom prst="rect">
            <a:avLst/>
          </a:prstGeom>
        </p:spPr>
      </p:pic>
      <p:sp>
        <p:nvSpPr>
          <p:cNvPr id="2" name="Title 1">
            <a:extLst>
              <a:ext uri="{FF2B5EF4-FFF2-40B4-BE49-F238E27FC236}">
                <a16:creationId xmlns:a16="http://schemas.microsoft.com/office/drawing/2014/main" id="{F50DC344-E3B1-4301-8D53-8AC0FB50E17B}"/>
              </a:ext>
            </a:extLst>
          </p:cNvPr>
          <p:cNvSpPr>
            <a:spLocks noGrp="1"/>
          </p:cNvSpPr>
          <p:nvPr>
            <p:ph type="title"/>
          </p:nvPr>
        </p:nvSpPr>
        <p:spPr>
          <a:xfrm>
            <a:off x="0" y="5678155"/>
            <a:ext cx="9143999" cy="895350"/>
          </a:xfrm>
        </p:spPr>
        <p:txBody>
          <a:bodyPr/>
          <a:lstStyle/>
          <a:p>
            <a:r>
              <a:rPr lang="en-US" sz="4400" spc="300" dirty="0">
                <a:solidFill>
                  <a:srgbClr val="FF0000"/>
                </a:solidFill>
                <a:latin typeface="Times New Roman" panose="02020603050405020304" pitchFamily="18" charset="0"/>
                <a:cs typeface="Times New Roman" panose="02020603050405020304" pitchFamily="18" charset="0"/>
              </a:rPr>
              <a:t>Questions? (Yeah, </a:t>
            </a:r>
            <a:r>
              <a:rPr lang="en-US" sz="4400" spc="300">
                <a:solidFill>
                  <a:srgbClr val="FF0000"/>
                </a:solidFill>
                <a:latin typeface="Times New Roman" panose="02020603050405020304" pitchFamily="18" charset="0"/>
                <a:cs typeface="Times New Roman" panose="02020603050405020304" pitchFamily="18" charset="0"/>
              </a:rPr>
              <a:t>us too…)</a:t>
            </a:r>
            <a:endParaRPr lang="en-US" sz="4400" spc="3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415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DF4144-2AD7-A34C-88A1-2BE61CF958F5}"/>
              </a:ext>
            </a:extLst>
          </p:cNvPr>
          <p:cNvSpPr/>
          <p:nvPr/>
        </p:nvSpPr>
        <p:spPr>
          <a:xfrm>
            <a:off x="685800" y="2533650"/>
            <a:ext cx="7654925" cy="990600"/>
          </a:xfrm>
          <a:prstGeom prst="rect">
            <a:avLst/>
          </a:prstGeom>
          <a:solidFill>
            <a:schemeClr val="bg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2581B4BC-C1A1-2E7A-11E6-7F2B74DDD9B4}"/>
              </a:ext>
            </a:extLst>
          </p:cNvPr>
          <p:cNvSpPr/>
          <p:nvPr/>
        </p:nvSpPr>
        <p:spPr>
          <a:xfrm>
            <a:off x="2895600" y="3962400"/>
            <a:ext cx="3276600" cy="1219200"/>
          </a:xfrm>
          <a:prstGeom prst="rect">
            <a:avLst/>
          </a:prstGeom>
          <a:solidFill>
            <a:schemeClr val="bg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220" name="Title 4">
            <a:extLst>
              <a:ext uri="{FF2B5EF4-FFF2-40B4-BE49-F238E27FC236}">
                <a16:creationId xmlns:a16="http://schemas.microsoft.com/office/drawing/2014/main" id="{D9A28E75-44F4-4D63-B765-48A3783FC7D5}"/>
              </a:ext>
            </a:extLst>
          </p:cNvPr>
          <p:cNvSpPr>
            <a:spLocks noGrp="1"/>
          </p:cNvSpPr>
          <p:nvPr>
            <p:ph type="ctrTitle"/>
          </p:nvPr>
        </p:nvSpPr>
        <p:spPr>
          <a:xfrm>
            <a:off x="685800" y="322263"/>
            <a:ext cx="7772400" cy="904875"/>
          </a:xfrm>
        </p:spPr>
        <p:txBody>
          <a:bodyPr/>
          <a:lstStyle/>
          <a:p>
            <a:pPr eaLnBrk="1" hangingPunct="1"/>
            <a:r>
              <a:rPr lang="en-US" altLang="en-US" sz="2400" dirty="0"/>
              <a:t>Section 6409(a) of the Middle Class Tax Relief and Job Creation Act of 2012 (47 U.S.C § 1455(a)) (47 CFR 1.6100)</a:t>
            </a:r>
          </a:p>
        </p:txBody>
      </p:sp>
      <p:sp>
        <p:nvSpPr>
          <p:cNvPr id="7173" name="Rectangle 3">
            <a:extLst>
              <a:ext uri="{FF2B5EF4-FFF2-40B4-BE49-F238E27FC236}">
                <a16:creationId xmlns:a16="http://schemas.microsoft.com/office/drawing/2014/main" id="{2F2E1511-218C-49B9-39C0-44E3C242749E}"/>
              </a:ext>
            </a:extLst>
          </p:cNvPr>
          <p:cNvSpPr>
            <a:spLocks noChangeArrowheads="1"/>
          </p:cNvSpPr>
          <p:nvPr/>
        </p:nvSpPr>
        <p:spPr bwMode="auto">
          <a:xfrm>
            <a:off x="457200" y="1219200"/>
            <a:ext cx="8229600" cy="501675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1600" b="1" dirty="0"/>
              <a:t>Sec. 6409. WIRELESS FACILITIES DEPLOYMENT. </a:t>
            </a:r>
            <a:endParaRPr lang="en-US" altLang="en-US" sz="1600" dirty="0"/>
          </a:p>
          <a:p>
            <a:pPr eaLnBrk="1" hangingPunct="1">
              <a:spcBef>
                <a:spcPct val="0"/>
              </a:spcBef>
              <a:buFontTx/>
              <a:buNone/>
              <a:defRPr/>
            </a:pPr>
            <a:r>
              <a:rPr lang="en-US" altLang="en-US" sz="1600" dirty="0"/>
              <a:t>(a) Facility Modifications- </a:t>
            </a:r>
          </a:p>
          <a:p>
            <a:pPr marL="574675" indent="-287338" eaLnBrk="1" hangingPunct="1">
              <a:spcBef>
                <a:spcPct val="0"/>
              </a:spcBef>
              <a:buFontTx/>
              <a:buNone/>
              <a:defRPr/>
            </a:pPr>
            <a:r>
              <a:rPr lang="en-US" altLang="en-US" sz="1600" dirty="0"/>
              <a:t>(1) IN GENERAL- </a:t>
            </a:r>
            <a:r>
              <a:rPr lang="en-US" altLang="en-US" sz="1600" dirty="0">
                <a:solidFill>
                  <a:schemeClr val="bg1"/>
                </a:solidFill>
                <a:highlight>
                  <a:srgbClr val="FF0000"/>
                </a:highlight>
              </a:rPr>
              <a:t>Notwithstanding section 704 of the Telecommunications Act of 1996 </a:t>
            </a:r>
            <a:r>
              <a:rPr lang="en-US" altLang="en-US" sz="1600" dirty="0"/>
              <a:t>(Public Law 104-104) </a:t>
            </a:r>
            <a:r>
              <a:rPr lang="en-US" altLang="en-US" sz="1600" dirty="0">
                <a:solidFill>
                  <a:schemeClr val="bg1"/>
                </a:solidFill>
                <a:highlight>
                  <a:srgbClr val="FF0000"/>
                </a:highlight>
              </a:rPr>
              <a:t>or any other provision of law</a:t>
            </a:r>
            <a:r>
              <a:rPr lang="en-US" altLang="en-US" sz="1600" dirty="0"/>
              <a:t>, a State or local government </a:t>
            </a:r>
            <a:r>
              <a:rPr lang="en-US" altLang="en-US" sz="1600" dirty="0">
                <a:solidFill>
                  <a:schemeClr val="bg1"/>
                </a:solidFill>
                <a:highlight>
                  <a:srgbClr val="FF0000"/>
                </a:highlight>
              </a:rPr>
              <a:t>may not deny, and shall approve</a:t>
            </a:r>
            <a:r>
              <a:rPr lang="en-US" altLang="en-US" sz="1600" dirty="0"/>
              <a:t>, </a:t>
            </a:r>
            <a:r>
              <a:rPr lang="en-US" altLang="en-US" sz="1600" dirty="0">
                <a:highlight>
                  <a:srgbClr val="FFFF00"/>
                </a:highlight>
              </a:rPr>
              <a:t>any eligible facilities request for a modification of an existing wireless tower or base station that does not substantially change the physical dimensions of such tower or base station</a:t>
            </a:r>
            <a:r>
              <a:rPr lang="en-US" altLang="en-US" sz="1600" dirty="0"/>
              <a:t>. </a:t>
            </a:r>
          </a:p>
          <a:p>
            <a:pPr marL="574675" indent="-287338" eaLnBrk="1" hangingPunct="1">
              <a:spcBef>
                <a:spcPct val="0"/>
              </a:spcBef>
              <a:buFontTx/>
              <a:buNone/>
              <a:defRPr/>
            </a:pPr>
            <a:r>
              <a:rPr lang="en-US" altLang="en-US" sz="1600" dirty="0"/>
              <a:t>(2) ELIGIBLE FACILITIES REQUEST- For purposes of this subsection, the term ‘eligible facilities request’ means any request for modification of an existing wireless tower or base station that involves--</a:t>
            </a:r>
          </a:p>
          <a:p>
            <a:pPr marL="574675" eaLnBrk="1" hangingPunct="1">
              <a:spcBef>
                <a:spcPct val="0"/>
              </a:spcBef>
              <a:buFontTx/>
              <a:buNone/>
              <a:defRPr/>
            </a:pPr>
            <a:r>
              <a:rPr lang="en-US" altLang="en-US" sz="1600" dirty="0"/>
              <a:t>(A) </a:t>
            </a:r>
            <a:r>
              <a:rPr lang="en-US" altLang="en-US" sz="1600" dirty="0">
                <a:highlight>
                  <a:srgbClr val="FFFF00"/>
                </a:highlight>
              </a:rPr>
              <a:t>collocation of new transmission equipment</a:t>
            </a:r>
            <a:r>
              <a:rPr lang="en-US" altLang="en-US" sz="1600" dirty="0"/>
              <a:t>; </a:t>
            </a:r>
          </a:p>
          <a:p>
            <a:pPr marL="574675" eaLnBrk="1" hangingPunct="1">
              <a:spcBef>
                <a:spcPct val="0"/>
              </a:spcBef>
              <a:buFontTx/>
              <a:buNone/>
              <a:defRPr/>
            </a:pPr>
            <a:r>
              <a:rPr lang="en-US" altLang="en-US" sz="1600" dirty="0"/>
              <a:t>(B) </a:t>
            </a:r>
            <a:r>
              <a:rPr lang="en-US" altLang="en-US" sz="1600" dirty="0">
                <a:highlight>
                  <a:srgbClr val="00FF00"/>
                </a:highlight>
              </a:rPr>
              <a:t>removal of transmission equipment</a:t>
            </a:r>
            <a:r>
              <a:rPr lang="en-US" altLang="en-US" sz="1600" dirty="0"/>
              <a:t>; or </a:t>
            </a:r>
          </a:p>
          <a:p>
            <a:pPr marL="574675" eaLnBrk="1" hangingPunct="1">
              <a:spcBef>
                <a:spcPct val="0"/>
              </a:spcBef>
              <a:buFontTx/>
              <a:buNone/>
              <a:defRPr/>
            </a:pPr>
            <a:r>
              <a:rPr lang="en-US" altLang="en-US" sz="1600" dirty="0"/>
              <a:t>(C) </a:t>
            </a:r>
            <a:r>
              <a:rPr lang="en-US" altLang="en-US" sz="1600" dirty="0">
                <a:highlight>
                  <a:srgbClr val="FFFF00"/>
                </a:highlight>
              </a:rPr>
              <a:t>replacement of transmission equipment</a:t>
            </a:r>
            <a:r>
              <a:rPr lang="en-US" altLang="en-US" sz="1600" dirty="0"/>
              <a:t>. </a:t>
            </a:r>
          </a:p>
          <a:p>
            <a:pPr marL="574675" indent="-287338" eaLnBrk="1" hangingPunct="1">
              <a:spcBef>
                <a:spcPct val="0"/>
              </a:spcBef>
              <a:buFontTx/>
              <a:buNone/>
              <a:defRPr/>
            </a:pPr>
            <a:r>
              <a:rPr lang="en-US" altLang="en-US" sz="1600" dirty="0"/>
              <a:t>(3) APPLICABILITY OF ENVIRONMENTAL LAWS- Nothing in paragraph (1) shall be construed to relieve the Commission from the requirements of the National Historic Preservation Act or the National Environmental Policy Act of 1969.  </a:t>
            </a:r>
          </a:p>
          <a:p>
            <a:pPr eaLnBrk="1" hangingPunct="1">
              <a:spcBef>
                <a:spcPct val="0"/>
              </a:spcBef>
              <a:buFontTx/>
              <a:buNone/>
              <a:defRPr/>
            </a:pPr>
            <a:endParaRPr lang="en-US" altLang="en-US" sz="1600" dirty="0"/>
          </a:p>
          <a:p>
            <a:pPr algn="ctr" eaLnBrk="1" hangingPunct="1">
              <a:spcBef>
                <a:spcPct val="0"/>
              </a:spcBef>
              <a:buFontTx/>
              <a:buNone/>
              <a:defRPr/>
            </a:pPr>
            <a:r>
              <a:rPr lang="en-US" altLang="en-US" sz="1600" dirty="0">
                <a:highlight>
                  <a:srgbClr val="00FF00"/>
                </a:highlight>
              </a:rPr>
              <a:t>Key: Does the Existing Site have a Legal Existence?</a:t>
            </a:r>
          </a:p>
          <a:p>
            <a:pPr algn="ctr" eaLnBrk="1" hangingPunct="1">
              <a:spcBef>
                <a:spcPct val="0"/>
              </a:spcBef>
              <a:buFontTx/>
              <a:buNone/>
              <a:defRPr/>
            </a:pPr>
            <a:endParaRPr lang="en-US" altLang="en-US" sz="1600" dirty="0">
              <a:highlight>
                <a:srgbClr val="00FF00"/>
              </a:highlight>
            </a:endParaRPr>
          </a:p>
          <a:p>
            <a:pPr algn="ctr" eaLnBrk="1" hangingPunct="1">
              <a:spcBef>
                <a:spcPct val="0"/>
              </a:spcBef>
              <a:buFontTx/>
              <a:buNone/>
              <a:defRPr/>
            </a:pPr>
            <a:r>
              <a:rPr lang="en-US" altLang="en-US" sz="1600" dirty="0">
                <a:highlight>
                  <a:srgbClr val="00FF00"/>
                </a:highlight>
              </a:rPr>
              <a:t>Can you understand the FCC’s hundreds of pages to explain 142 words above?</a:t>
            </a:r>
          </a:p>
        </p:txBody>
      </p:sp>
      <p:sp>
        <p:nvSpPr>
          <p:cNvPr id="9222" name="Slide Number Placeholder 7">
            <a:extLst>
              <a:ext uri="{FF2B5EF4-FFF2-40B4-BE49-F238E27FC236}">
                <a16:creationId xmlns:a16="http://schemas.microsoft.com/office/drawing/2014/main" id="{F9C9C5D4-8FB0-A2B3-A274-65EA00D21A9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9494501-57DC-4B24-9BC4-C6F8356A417F}" type="slidenum">
              <a:rPr lang="en-US" altLang="en-US" sz="1200" smtClean="0">
                <a:solidFill>
                  <a:srgbClr val="898989"/>
                </a:solidFill>
              </a:rPr>
              <a:pPr>
                <a:spcBef>
                  <a:spcPct val="0"/>
                </a:spcBef>
                <a:buFontTx/>
                <a:buNone/>
              </a:pPr>
              <a:t>6</a:t>
            </a:fld>
            <a:endParaRPr lang="en-US" altLang="en-US" sz="1200" dirty="0">
              <a:solidFill>
                <a:srgbClr val="89898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0818A-CF6E-5F1F-CC02-C766C3377AD4}"/>
              </a:ext>
            </a:extLst>
          </p:cNvPr>
          <p:cNvSpPr>
            <a:spLocks noGrp="1"/>
          </p:cNvSpPr>
          <p:nvPr>
            <p:ph type="title"/>
          </p:nvPr>
        </p:nvSpPr>
        <p:spPr>
          <a:xfrm>
            <a:off x="0" y="76200"/>
            <a:ext cx="9144000" cy="1143000"/>
          </a:xfrm>
        </p:spPr>
        <p:txBody>
          <a:bodyPr/>
          <a:lstStyle/>
          <a:p>
            <a:pPr algn="ctr">
              <a:defRPr/>
            </a:pPr>
            <a:r>
              <a:rPr lang="en-US" b="1" dirty="0">
                <a:solidFill>
                  <a:schemeClr val="accent6"/>
                </a:solidFill>
                <a:effectLst>
                  <a:outerShdw blurRad="38100" dist="38100" dir="2700000" algn="tl">
                    <a:srgbClr val="000000">
                      <a:alpha val="43137"/>
                    </a:srgbClr>
                  </a:outerShdw>
                </a:effectLst>
              </a:rPr>
              <a:t>What can be </a:t>
            </a:r>
            <a:r>
              <a:rPr lang="en-US" b="1" u="sng" dirty="0">
                <a:solidFill>
                  <a:schemeClr val="accent6"/>
                </a:solidFill>
                <a:effectLst>
                  <a:outerShdw blurRad="38100" dist="38100" dir="2700000" algn="tl">
                    <a:srgbClr val="000000">
                      <a:alpha val="43137"/>
                    </a:srgbClr>
                  </a:outerShdw>
                </a:effectLst>
              </a:rPr>
              <a:t>colo’ed</a:t>
            </a:r>
            <a:r>
              <a:rPr lang="en-US" b="1" dirty="0">
                <a:solidFill>
                  <a:schemeClr val="accent6"/>
                </a:solidFill>
                <a:effectLst>
                  <a:outerShdw blurRad="38100" dist="38100" dir="2700000" algn="tl">
                    <a:srgbClr val="000000">
                      <a:alpha val="43137"/>
                    </a:srgbClr>
                  </a:outerShdw>
                </a:effectLst>
              </a:rPr>
              <a:t> under 6409(a)?</a:t>
            </a:r>
          </a:p>
        </p:txBody>
      </p:sp>
      <p:sp>
        <p:nvSpPr>
          <p:cNvPr id="14339" name="Content Placeholder 2">
            <a:extLst>
              <a:ext uri="{FF2B5EF4-FFF2-40B4-BE49-F238E27FC236}">
                <a16:creationId xmlns:a16="http://schemas.microsoft.com/office/drawing/2014/main" id="{DACD4F91-C89D-B64F-C4A7-FAB15C689D2E}"/>
              </a:ext>
            </a:extLst>
          </p:cNvPr>
          <p:cNvSpPr>
            <a:spLocks noGrp="1"/>
          </p:cNvSpPr>
          <p:nvPr>
            <p:ph idx="1"/>
          </p:nvPr>
        </p:nvSpPr>
        <p:spPr>
          <a:xfrm>
            <a:off x="457200" y="1362903"/>
            <a:ext cx="8229600" cy="4993448"/>
          </a:xfrm>
        </p:spPr>
        <p:txBody>
          <a:bodyPr>
            <a:normAutofit fontScale="92500" lnSpcReduction="10000"/>
          </a:bodyPr>
          <a:lstStyle/>
          <a:p>
            <a:pPr>
              <a:buFont typeface="Arial" charset="0"/>
              <a:buChar char="•"/>
              <a:defRPr/>
            </a:pPr>
            <a:r>
              <a:rPr lang="en-US" altLang="en-US" sz="2400" dirty="0"/>
              <a:t>Wi-Fi?</a:t>
            </a:r>
          </a:p>
          <a:p>
            <a:pPr>
              <a:buFont typeface="Arial" charset="0"/>
              <a:buChar char="•"/>
              <a:defRPr/>
            </a:pPr>
            <a:r>
              <a:rPr lang="en-US" altLang="en-US" sz="2400" dirty="0"/>
              <a:t>GMRS?</a:t>
            </a:r>
          </a:p>
          <a:p>
            <a:pPr>
              <a:buFont typeface="Arial" charset="0"/>
              <a:buChar char="•"/>
              <a:defRPr/>
            </a:pPr>
            <a:r>
              <a:rPr lang="en-US" altLang="en-US" sz="2400" dirty="0"/>
              <a:t>Broadcast?</a:t>
            </a:r>
          </a:p>
          <a:p>
            <a:pPr>
              <a:buFont typeface="Arial" charset="0"/>
              <a:buChar char="•"/>
              <a:defRPr/>
            </a:pPr>
            <a:r>
              <a:rPr lang="en-US" altLang="en-US" sz="2400" dirty="0"/>
              <a:t>SiriusXM Radio?</a:t>
            </a:r>
          </a:p>
          <a:p>
            <a:pPr>
              <a:buFont typeface="Arial" charset="0"/>
              <a:buChar char="•"/>
              <a:defRPr/>
            </a:pPr>
            <a:r>
              <a:rPr lang="en-US" altLang="en-US" sz="2400" dirty="0"/>
              <a:t>Ham?</a:t>
            </a:r>
          </a:p>
          <a:p>
            <a:pPr>
              <a:buFont typeface="Arial" charset="0"/>
              <a:buChar char="•"/>
              <a:defRPr/>
            </a:pPr>
            <a:r>
              <a:rPr lang="en-US" altLang="en-US" sz="2400" dirty="0"/>
              <a:t>Satellite?</a:t>
            </a:r>
          </a:p>
          <a:p>
            <a:pPr>
              <a:buFont typeface="Arial" charset="0"/>
              <a:buChar char="•"/>
              <a:defRPr/>
            </a:pPr>
            <a:r>
              <a:rPr lang="en-US" altLang="en-US" sz="2400" dirty="0"/>
              <a:t>Microwave?</a:t>
            </a:r>
          </a:p>
          <a:p>
            <a:pPr>
              <a:buFont typeface="Arial" charset="0"/>
              <a:buChar char="•"/>
              <a:defRPr/>
            </a:pPr>
            <a:r>
              <a:rPr lang="en-US" altLang="en-US" sz="2400" dirty="0"/>
              <a:t>Millimeter wave?</a:t>
            </a:r>
          </a:p>
          <a:p>
            <a:pPr>
              <a:buFont typeface="Arial" charset="0"/>
              <a:buChar char="•"/>
              <a:defRPr/>
            </a:pPr>
            <a:r>
              <a:rPr lang="en-US" altLang="en-US" sz="2400" dirty="0"/>
              <a:t>Any wireless service licensed by the FCC?</a:t>
            </a:r>
          </a:p>
          <a:p>
            <a:pPr>
              <a:buFont typeface="Arial" charset="0"/>
              <a:buChar char="•"/>
              <a:defRPr/>
            </a:pPr>
            <a:r>
              <a:rPr lang="en-US" altLang="en-US" sz="2400" dirty="0"/>
              <a:t>Any unlicensed wireless service permitted by the FCC?</a:t>
            </a:r>
          </a:p>
          <a:p>
            <a:pPr marL="0" indent="0">
              <a:buNone/>
              <a:defRPr/>
            </a:pPr>
            <a:endParaRPr lang="en-US" altLang="en-US" sz="2400" dirty="0"/>
          </a:p>
          <a:p>
            <a:pPr marL="0" indent="0" algn="ctr">
              <a:buFont typeface="Arial" charset="0"/>
              <a:buNone/>
              <a:defRPr/>
            </a:pPr>
            <a:r>
              <a:rPr lang="en-US" altLang="en-US" sz="2400" dirty="0"/>
              <a:t>  &lt;</a:t>
            </a:r>
            <a:r>
              <a:rPr lang="en-US" altLang="en-US" sz="2400" b="1" dirty="0">
                <a:solidFill>
                  <a:srgbClr val="00B050"/>
                </a:solidFill>
              </a:rPr>
              <a:t>yes to all</a:t>
            </a:r>
            <a:r>
              <a:rPr lang="en-US" altLang="en-US" sz="2400" dirty="0"/>
              <a:t>, </a:t>
            </a:r>
            <a:r>
              <a:rPr lang="en-US" altLang="en-US" sz="2400" b="1" i="1" u="sng" dirty="0">
                <a:solidFill>
                  <a:srgbClr val="FF0000"/>
                </a:solidFill>
              </a:rPr>
              <a:t>if existing and legal existence</a:t>
            </a:r>
            <a:r>
              <a:rPr lang="en-US" altLang="en-US" sz="2400" b="1" i="1" u="sng" dirty="0"/>
              <a:t>, the add, change, or removal </a:t>
            </a:r>
            <a:r>
              <a:rPr lang="en-US" altLang="en-US" sz="2400" b="1" dirty="0"/>
              <a:t>qualifies as a 6409(a) modification</a:t>
            </a:r>
            <a:r>
              <a:rPr lang="en-US" altLang="en-US" sz="2400" dirty="0"/>
              <a:t>&gt;</a:t>
            </a:r>
          </a:p>
        </p:txBody>
      </p:sp>
      <p:pic>
        <p:nvPicPr>
          <p:cNvPr id="10244" name="Picture 2" descr="C:\Users\kramer\AppData\Local\Microsoft\Windows\INetCache\IE\QDDD0XXU\Truffle-Sink[1].jpg">
            <a:extLst>
              <a:ext uri="{FF2B5EF4-FFF2-40B4-BE49-F238E27FC236}">
                <a16:creationId xmlns:a16="http://schemas.microsoft.com/office/drawing/2014/main" id="{090F7ED5-7267-F42D-D037-F1744FF88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715" y="1219200"/>
            <a:ext cx="4119154" cy="3142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Slide Number Placeholder 7">
            <a:extLst>
              <a:ext uri="{FF2B5EF4-FFF2-40B4-BE49-F238E27FC236}">
                <a16:creationId xmlns:a16="http://schemas.microsoft.com/office/drawing/2014/main" id="{DA2670E3-B7A0-4E56-6176-3762698F1DA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B190B36-2DFF-4B01-BC81-D97F2F639B14}" type="slidenum">
              <a:rPr lang="en-US" altLang="en-US" sz="1200" smtClean="0">
                <a:solidFill>
                  <a:srgbClr val="898989"/>
                </a:solidFill>
              </a:rPr>
              <a:pPr>
                <a:spcBef>
                  <a:spcPct val="0"/>
                </a:spcBef>
                <a:buFontTx/>
                <a:buNone/>
              </a:pPr>
              <a:t>7</a:t>
            </a:fld>
            <a:endParaRPr lang="en-US" altLang="en-US" sz="1200" dirty="0">
              <a:solidFill>
                <a:srgbClr val="898989"/>
              </a:solidFill>
            </a:endParaRPr>
          </a:p>
        </p:txBody>
      </p:sp>
      <p:sp>
        <p:nvSpPr>
          <p:cNvPr id="3" name="TextBox 2">
            <a:extLst>
              <a:ext uri="{FF2B5EF4-FFF2-40B4-BE49-F238E27FC236}">
                <a16:creationId xmlns:a16="http://schemas.microsoft.com/office/drawing/2014/main" id="{A290B95D-C767-8AC4-EB1C-E213E121B7A5}"/>
              </a:ext>
            </a:extLst>
          </p:cNvPr>
          <p:cNvSpPr txBox="1"/>
          <p:nvPr/>
        </p:nvSpPr>
        <p:spPr>
          <a:xfrm rot="20335214">
            <a:off x="3649141" y="3530188"/>
            <a:ext cx="631391" cy="369332"/>
          </a:xfrm>
          <a:prstGeom prst="rect">
            <a:avLst/>
          </a:prstGeom>
          <a:noFill/>
        </p:spPr>
        <p:txBody>
          <a:bodyPr wrap="none" rtlCol="0">
            <a:spAutoFit/>
          </a:bodyPr>
          <a:lstStyle/>
          <a:p>
            <a:r>
              <a:rPr lang="en-US" dirty="0"/>
              <a:t>Hint </a:t>
            </a:r>
          </a:p>
        </p:txBody>
      </p:sp>
      <p:sp>
        <p:nvSpPr>
          <p:cNvPr id="5" name="Arrow: Right 4">
            <a:extLst>
              <a:ext uri="{FF2B5EF4-FFF2-40B4-BE49-F238E27FC236}">
                <a16:creationId xmlns:a16="http://schemas.microsoft.com/office/drawing/2014/main" id="{3791009F-617C-0D23-190A-7F952BA08A2E}"/>
              </a:ext>
            </a:extLst>
          </p:cNvPr>
          <p:cNvSpPr/>
          <p:nvPr/>
        </p:nvSpPr>
        <p:spPr>
          <a:xfrm rot="20188476">
            <a:off x="4158911" y="3369850"/>
            <a:ext cx="592183" cy="31682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FBFD-D7A7-FFAB-D03B-B1CF3176CB4A}"/>
              </a:ext>
            </a:extLst>
          </p:cNvPr>
          <p:cNvSpPr>
            <a:spLocks noGrp="1"/>
          </p:cNvSpPr>
          <p:nvPr>
            <p:ph type="title"/>
          </p:nvPr>
        </p:nvSpPr>
        <p:spPr>
          <a:xfrm>
            <a:off x="457200" y="533400"/>
            <a:ext cx="8229600" cy="639763"/>
          </a:xfrm>
        </p:spPr>
        <p:txBody>
          <a:bodyPr rtlCol="0">
            <a:normAutofit fontScale="90000"/>
          </a:bodyPr>
          <a:lstStyle/>
          <a:p>
            <a:pPr algn="ctr" eaLnBrk="1" fontAlgn="auto" hangingPunct="1">
              <a:spcAft>
                <a:spcPts val="0"/>
              </a:spcAft>
              <a:defRPr/>
            </a:pPr>
            <a:r>
              <a:rPr lang="en-US" sz="3600" b="1" dirty="0"/>
              <a:t>First Factual Question on EVERY 6409(a) project…</a:t>
            </a:r>
            <a:br>
              <a:rPr lang="en-US" sz="3600" b="1" dirty="0"/>
            </a:br>
            <a:r>
              <a:rPr lang="en-US" sz="3600" b="1" dirty="0"/>
              <a:t>Does the existing cell site </a:t>
            </a:r>
            <a:r>
              <a:rPr lang="en-US" sz="3600" b="1" dirty="0">
                <a:solidFill>
                  <a:srgbClr val="FF0000"/>
                </a:solidFill>
              </a:rPr>
              <a:t>really</a:t>
            </a:r>
            <a:r>
              <a:rPr lang="en-US" sz="3600" b="1" dirty="0"/>
              <a:t> exist?</a:t>
            </a:r>
          </a:p>
        </p:txBody>
      </p:sp>
      <p:sp>
        <p:nvSpPr>
          <p:cNvPr id="11268" name="Slide Number Placeholder 7">
            <a:extLst>
              <a:ext uri="{FF2B5EF4-FFF2-40B4-BE49-F238E27FC236}">
                <a16:creationId xmlns:a16="http://schemas.microsoft.com/office/drawing/2014/main" id="{0A61CB9D-25EF-BB1F-14B7-66B6CD667A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106D322-1152-4844-87B7-A7CAE4583AB1}" type="slidenum">
              <a:rPr lang="en-US" altLang="en-US" sz="1200" smtClean="0">
                <a:solidFill>
                  <a:srgbClr val="898989"/>
                </a:solidFill>
              </a:rPr>
              <a:pPr>
                <a:spcBef>
                  <a:spcPct val="0"/>
                </a:spcBef>
                <a:buFontTx/>
                <a:buNone/>
              </a:pPr>
              <a:t>8</a:t>
            </a:fld>
            <a:endParaRPr lang="en-US" altLang="en-US" sz="1200" dirty="0">
              <a:solidFill>
                <a:srgbClr val="898989"/>
              </a:solidFill>
            </a:endParaRPr>
          </a:p>
        </p:txBody>
      </p:sp>
      <p:sp>
        <p:nvSpPr>
          <p:cNvPr id="5" name="Content Placeholder 4">
            <a:extLst>
              <a:ext uri="{FF2B5EF4-FFF2-40B4-BE49-F238E27FC236}">
                <a16:creationId xmlns:a16="http://schemas.microsoft.com/office/drawing/2014/main" id="{BAFC67D8-4A7A-D3C4-01BA-97E6FB122CED}"/>
              </a:ext>
            </a:extLst>
          </p:cNvPr>
          <p:cNvSpPr>
            <a:spLocks noGrp="1"/>
          </p:cNvSpPr>
          <p:nvPr>
            <p:ph idx="1"/>
          </p:nvPr>
        </p:nvSpPr>
        <p:spPr/>
        <p:txBody>
          <a:bodyPr>
            <a:normAutofit fontScale="92500"/>
          </a:bodyPr>
          <a:lstStyle/>
          <a:p>
            <a:pPr marL="0" indent="0">
              <a:buNone/>
            </a:pPr>
            <a:r>
              <a:rPr lang="en-US" sz="2400" dirty="0"/>
              <a:t>47 CFR § 1.61000(b)(5) “Existing. A constructed tower or base station is </a:t>
            </a:r>
            <a:r>
              <a:rPr lang="en-US" sz="2400" dirty="0">
                <a:solidFill>
                  <a:srgbClr val="FF0000"/>
                </a:solidFill>
              </a:rPr>
              <a:t>existing</a:t>
            </a:r>
            <a:r>
              <a:rPr lang="en-US" sz="2400" dirty="0"/>
              <a:t> for purposes of [</a:t>
            </a:r>
            <a:r>
              <a:rPr lang="en-US" sz="2400" i="1" dirty="0"/>
              <a:t>6409(a) analysis</a:t>
            </a:r>
            <a:r>
              <a:rPr lang="en-US" sz="2400" dirty="0"/>
              <a:t>]</a:t>
            </a:r>
            <a:r>
              <a:rPr lang="en-US" sz="2400" dirty="0">
                <a:solidFill>
                  <a:srgbClr val="FF0000"/>
                </a:solidFill>
              </a:rPr>
              <a:t>if</a:t>
            </a:r>
            <a:r>
              <a:rPr lang="en-US" sz="2400" dirty="0"/>
              <a:t> it [</a:t>
            </a:r>
            <a:r>
              <a:rPr lang="en-US" sz="2400" i="1" dirty="0"/>
              <a:t>the cell base station and/or tower site, as it exists when the 6409(a)application is filed</a:t>
            </a:r>
            <a:r>
              <a:rPr lang="en-US" sz="2400" dirty="0"/>
              <a:t>] has been reviewed and approved under the applicable zoning or siting process, </a:t>
            </a:r>
            <a:r>
              <a:rPr lang="en-US" sz="2400" dirty="0">
                <a:solidFill>
                  <a:srgbClr val="0070C0"/>
                </a:solidFill>
              </a:rPr>
              <a:t>or</a:t>
            </a:r>
            <a:r>
              <a:rPr lang="en-US" sz="2400" dirty="0"/>
              <a:t> under another State or local regulatory review process, provided that a tower that has not been reviewed and approved because it was not in a zoned area when it was built, </a:t>
            </a:r>
            <a:r>
              <a:rPr lang="en-US" sz="2400" dirty="0">
                <a:solidFill>
                  <a:srgbClr val="FF0000"/>
                </a:solidFill>
              </a:rPr>
              <a:t>but was lawfully constructed</a:t>
            </a:r>
            <a:r>
              <a:rPr lang="en-US" sz="2400" dirty="0"/>
              <a:t>, is existing for purposes of this definition.”</a:t>
            </a:r>
          </a:p>
          <a:p>
            <a:pPr marL="0" indent="0">
              <a:buNone/>
            </a:pPr>
            <a:endParaRPr lang="en-US" sz="2400" dirty="0"/>
          </a:p>
          <a:p>
            <a:pPr marL="0" indent="0">
              <a:buNone/>
            </a:pPr>
            <a:r>
              <a:rPr lang="en-US" sz="2400" dirty="0">
                <a:effectLst>
                  <a:outerShdw blurRad="38100" dist="38100" dir="2700000" algn="tl">
                    <a:srgbClr val="000000">
                      <a:alpha val="43137"/>
                    </a:srgbClr>
                  </a:outerShdw>
                </a:effectLst>
              </a:rPr>
              <a:t>(TLF experience…40%+ of the existing cell sites have been modified without benefit of government permits…who knew?)  </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a:t>
            </a:r>
            <a:r>
              <a:rPr lang="en-US" sz="2400" dirty="0">
                <a:effectLst>
                  <a:outerShdw blurRad="38100" dist="38100" dir="2700000" algn="tl">
                    <a:srgbClr val="000000">
                      <a:alpha val="43137"/>
                    </a:srgbClr>
                  </a:outerShdw>
                </a:effectLst>
                <a:highlight>
                  <a:srgbClr val="FFFF00"/>
                </a:highlight>
              </a:rPr>
              <a:t>Magic Jumping Modifications followed by UnModifications!</a:t>
            </a:r>
            <a:r>
              <a:rPr lang="en-US" sz="2400" dirty="0">
                <a:effectLst>
                  <a:outerShdw blurRad="38100" dist="38100" dir="2700000" algn="tl">
                    <a:srgbClr val="000000">
                      <a:alpha val="43137"/>
                    </a:srgbClr>
                  </a:outerShdw>
                </a:effectLst>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100-foot-tape-measure.jpg">
            <a:extLst>
              <a:ext uri="{FF2B5EF4-FFF2-40B4-BE49-F238E27FC236}">
                <a16:creationId xmlns:a16="http://schemas.microsoft.com/office/drawing/2014/main" id="{5F74D282-33B2-9C00-E233-A0D1641DA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603"/>
          <a:stretch>
            <a:fillRect/>
          </a:stretch>
        </p:blipFill>
        <p:spPr bwMode="auto">
          <a:xfrm>
            <a:off x="1" y="1741714"/>
            <a:ext cx="4525994" cy="513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a:extLst>
              <a:ext uri="{FF2B5EF4-FFF2-40B4-BE49-F238E27FC236}">
                <a16:creationId xmlns:a16="http://schemas.microsoft.com/office/drawing/2014/main" id="{8D717E7B-50F6-9A18-0315-A46D7F31F20A}"/>
              </a:ext>
            </a:extLst>
          </p:cNvPr>
          <p:cNvSpPr>
            <a:spLocks noGrp="1"/>
          </p:cNvSpPr>
          <p:nvPr>
            <p:ph type="title"/>
          </p:nvPr>
        </p:nvSpPr>
        <p:spPr>
          <a:xfrm>
            <a:off x="0" y="274638"/>
            <a:ext cx="9144000" cy="1143000"/>
          </a:xfrm>
        </p:spPr>
        <p:txBody>
          <a:bodyPr/>
          <a:lstStyle/>
          <a:p>
            <a:pPr eaLnBrk="1" hangingPunct="1"/>
            <a:r>
              <a:rPr lang="en-US" altLang="en-US" dirty="0"/>
              <a:t>Money and time well spent…</a:t>
            </a:r>
          </a:p>
        </p:txBody>
      </p:sp>
      <p:sp>
        <p:nvSpPr>
          <p:cNvPr id="15365" name="Slide Number Placeholder 7">
            <a:extLst>
              <a:ext uri="{FF2B5EF4-FFF2-40B4-BE49-F238E27FC236}">
                <a16:creationId xmlns:a16="http://schemas.microsoft.com/office/drawing/2014/main" id="{7D0FE2B7-3659-9015-5003-86511912968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3E5E919-A9DB-4F1F-9E5E-8245A137BC9B}" type="slidenum">
              <a:rPr lang="en-US" altLang="en-US" sz="1200" smtClean="0">
                <a:solidFill>
                  <a:srgbClr val="898989"/>
                </a:solidFill>
              </a:rPr>
              <a:pPr>
                <a:spcBef>
                  <a:spcPct val="0"/>
                </a:spcBef>
                <a:buFontTx/>
                <a:buNone/>
              </a:pPr>
              <a:t>9</a:t>
            </a:fld>
            <a:endParaRPr lang="en-US" altLang="en-US" sz="1200" dirty="0">
              <a:solidFill>
                <a:srgbClr val="898989"/>
              </a:solidFill>
            </a:endParaRPr>
          </a:p>
        </p:txBody>
      </p:sp>
      <p:pic>
        <p:nvPicPr>
          <p:cNvPr id="5" name="Picture 4" descr="A person holding a camera&#10;&#10;Description automatically generated with low confidence">
            <a:extLst>
              <a:ext uri="{FF2B5EF4-FFF2-40B4-BE49-F238E27FC236}">
                <a16:creationId xmlns:a16="http://schemas.microsoft.com/office/drawing/2014/main" id="{8E2A9B09-DFC5-C154-AD1D-B11CA79CA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112" y="1741714"/>
            <a:ext cx="3840196" cy="5116286"/>
          </a:xfrm>
          <a:prstGeom prst="rect">
            <a:avLst/>
          </a:prstGeom>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xecutiv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Executiv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763</TotalTime>
  <Words>9447</Words>
  <Application>Microsoft Office PowerPoint</Application>
  <PresentationFormat>On-screen Show (4:3)</PresentationFormat>
  <Paragraphs>440</Paragraphs>
  <Slides>53</Slides>
  <Notes>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53</vt:i4>
      </vt:variant>
    </vt:vector>
  </HeadingPairs>
  <TitlesOfParts>
    <vt:vector size="65" baseType="lpstr">
      <vt:lpstr>ADLaM Display</vt:lpstr>
      <vt:lpstr>Arial</vt:lpstr>
      <vt:lpstr>Calibri</vt:lpstr>
      <vt:lpstr>Calibri Light</vt:lpstr>
      <vt:lpstr>Century Gothic</vt:lpstr>
      <vt:lpstr>Courier New</vt:lpstr>
      <vt:lpstr>Palatino Linotype</vt:lpstr>
      <vt:lpstr>Times New Roman</vt:lpstr>
      <vt:lpstr>Wingdings</vt:lpstr>
      <vt:lpstr>Office Theme</vt:lpstr>
      <vt:lpstr>Executive</vt:lpstr>
      <vt:lpstr>1_Executive</vt:lpstr>
      <vt:lpstr>WTF?  Wireless Telecommunication Facilities: The Boring Legal Stuff and the Fun Planning Stuff</vt:lpstr>
      <vt:lpstr>PowerPoint Presentation</vt:lpstr>
      <vt:lpstr>PowerPoint Presentation</vt:lpstr>
      <vt:lpstr>Guide:  The local government as the permit agency  Pesky federal laws and regulations  Even more pesky state laws </vt:lpstr>
      <vt:lpstr>The Telecom Act: 47 U.S.C. 332(c)(7)</vt:lpstr>
      <vt:lpstr>Section 6409(a) of the Middle Class Tax Relief and Job Creation Act of 2012 (47 U.S.C § 1455(a)) (47 CFR 1.6100)</vt:lpstr>
      <vt:lpstr>What can be colo’ed under 6409(a)?</vt:lpstr>
      <vt:lpstr>First Factual Question on EVERY 6409(a) project… Does the existing cell site really exist?</vt:lpstr>
      <vt:lpstr>Money and time well spent…</vt:lpstr>
      <vt:lpstr>What is(n’t) a Substantial Change?</vt:lpstr>
      <vt:lpstr>6409(a): Yes to the App(lication) No to the Map</vt:lpstr>
      <vt:lpstr>6409 in the federal courts… </vt:lpstr>
      <vt:lpstr>Is the building a base station?</vt:lpstr>
      <vt:lpstr>It’s a small, small, small , small cell site world</vt:lpstr>
      <vt:lpstr>Section 63-9I-1 – Short Title.  Cite NM Stat § 63-9I-1 (2021)</vt:lpstr>
      <vt:lpstr>Section 63-9I-2 - Definitions. Cite NM Stat § 63-9I-2 (2021)</vt:lpstr>
      <vt:lpstr>Section 63-9I-2 - Definitions. Cite NM Stat § 63-9I-2 (2021)</vt:lpstr>
      <vt:lpstr>Section 63-9I-2 - Definitions. Cite NM Stat § 63-9I-2 (2021)</vt:lpstr>
      <vt:lpstr>Section 63-9I-2 - Definitions. Cite NM Stat § 63-9I-2 (2021)</vt:lpstr>
      <vt:lpstr>Section 63-9I-2 - Definitions. Cite NM Stat § 63-9I-2 (2021)</vt:lpstr>
      <vt:lpstr>Rest your eyes for a moment…</vt:lpstr>
      <vt:lpstr>Section 63-9I-3 - Wireless provider; use of right of way; rates, fees and terms; right to access; damage and repair. Cite NM Stat § 63-9I-3 (2021)</vt:lpstr>
      <vt:lpstr>Section 63-9I-3 - Wireless provider; use of right of way; rates, fees and terms; right to access; damage and repair. Cite NM Stat § 63-9I-3 (2021)</vt:lpstr>
      <vt:lpstr>Section 63-9I-3 - Wireless provider; use of right of way; rates, fees and terms; right to access; damage and repair. Cite NM Stat § 63-9I-3 (2021)</vt:lpstr>
      <vt:lpstr>Section 63-9I-3 - Wireless provider; use of right of way; rates, fees and terms; right to access; damage and repair. Cite NM Stat § 63-9I-3 (2021)</vt:lpstr>
      <vt:lpstr>Section 63-9I-4 - Collocation of a small wireless facility; permits; application; fee.. Cite NM Stat § 63-9I-4 (2021)</vt:lpstr>
      <vt:lpstr>Section 63-9I-4 - Collocation of a small wireless facility; permits; application; fee.. Cite NM Stat § 63-9I-4 (2021)</vt:lpstr>
      <vt:lpstr>PowerPoint Presentation</vt:lpstr>
      <vt:lpstr>Section 63-9I-4 - Collocation of a small wireless facility; permits; application; fee.. Cite NM Stat § 63-9I-4 (2021)</vt:lpstr>
      <vt:lpstr>Section 63-9I-4 - Collocation of a small wireless facility; permits; application; fee.. Cite NM Stat § 63-9I-4 (2021)</vt:lpstr>
      <vt:lpstr>Section 63-9I-5 - Installation, replacement or modification of a utility pole; permits; application; fee. Cite NM Stat § 63-9I-5 (2019)</vt:lpstr>
      <vt:lpstr>Section 63-9I-6 - Access to authority utility poles; rates and fees; collocations for other commercial projects or uses. Cite NM Stat § 63-9I-6 (2019)</vt:lpstr>
      <vt:lpstr>Section 63-9I-7 - Establishment of rates, fees and terms; extension of term to fulfill duties. Cite NM Stat § 63-9I-7 (2019)</vt:lpstr>
      <vt:lpstr>PowerPoint Presentation</vt:lpstr>
      <vt:lpstr>Section 63-9I-7 - Establishment of rates, fees and terms; extension of term to fulfill duties.  Cite NM Stat § 63-9I-7 (2019)</vt:lpstr>
      <vt:lpstr>Section 63-9I-8 – Scope of local authority.  Cite NM Stat § 63-9I-8 (2019)</vt:lpstr>
      <vt:lpstr>Section 63-9I-8 – Applicability.  Cite NM Stat § 63-9I-8 (2021)</vt:lpstr>
      <vt:lpstr>The local government as the property owner… A few quick notes… </vt:lpstr>
      <vt:lpstr>And now, on to the fun part of this presentation… </vt:lpstr>
      <vt:lpstr>PowerPoint Presentation</vt:lpstr>
      <vt:lpstr>Pictures, Regs, &amp; Applications-  Oh, my!</vt:lpstr>
      <vt:lpstr>  Types of WTFs… or Can I See You Now? </vt:lpstr>
      <vt:lpstr>The Good, The Bad, and The Ugly- Part 1: Good=Not Awful</vt:lpstr>
      <vt:lpstr>The Good, The Bad, and The Ugly-  Part 2: Bad=NOT the least intrusive means, non-compliant</vt:lpstr>
      <vt:lpstr>The Good, The Bad, and The Ugly- Part 3: Ugly=Ugly</vt:lpstr>
      <vt:lpstr>The Good, The Bad, and The Ugly-  Part 3: The Future?</vt:lpstr>
      <vt:lpstr>The Good, The Bad, and The Ugly-  Part 3: The Future?</vt:lpstr>
      <vt:lpstr>Small Wireless Facilities  (SWFs) </vt:lpstr>
      <vt:lpstr>SWF Examples</vt:lpstr>
      <vt:lpstr>That Federal Stuff…</vt:lpstr>
      <vt:lpstr>Albuquerque’s Treatment of Wireless</vt:lpstr>
      <vt:lpstr>Issues &amp; Challenges for Planners</vt:lpstr>
      <vt:lpstr>Questions? (Yeah, us too…)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WTF?  Wireless Telecommunication Facilities: The Legal Stuff</dc:title>
  <dc:creator>Jonathan Kramer, Esq.</dc:creator>
  <cp:lastModifiedBy>Jonathan Kramer, Esq.</cp:lastModifiedBy>
  <cp:revision>52</cp:revision>
  <dcterms:created xsi:type="dcterms:W3CDTF">2022-10-05T19:08:14Z</dcterms:created>
  <dcterms:modified xsi:type="dcterms:W3CDTF">2024-10-09T22:44:52Z</dcterms:modified>
</cp:coreProperties>
</file>